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7" r:id="rId2"/>
    <p:sldId id="256" r:id="rId3"/>
    <p:sldId id="260" r:id="rId4"/>
    <p:sldId id="261" r:id="rId5"/>
    <p:sldId id="262" r:id="rId6"/>
    <p:sldId id="306" r:id="rId7"/>
    <p:sldId id="263" r:id="rId8"/>
    <p:sldId id="301" r:id="rId9"/>
    <p:sldId id="264" r:id="rId10"/>
    <p:sldId id="277" r:id="rId11"/>
    <p:sldId id="299" r:id="rId12"/>
    <p:sldId id="265" r:id="rId13"/>
    <p:sldId id="279" r:id="rId14"/>
    <p:sldId id="266" r:id="rId15"/>
    <p:sldId id="280" r:id="rId16"/>
    <p:sldId id="297" r:id="rId17"/>
    <p:sldId id="267" r:id="rId18"/>
    <p:sldId id="287" r:id="rId19"/>
    <p:sldId id="291" r:id="rId20"/>
    <p:sldId id="292" r:id="rId21"/>
    <p:sldId id="294" r:id="rId22"/>
    <p:sldId id="268" r:id="rId23"/>
    <p:sldId id="284" r:id="rId24"/>
    <p:sldId id="288" r:id="rId25"/>
    <p:sldId id="289" r:id="rId26"/>
    <p:sldId id="308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0F2C7-7F9E-46A0-90AE-8C2E78C9D44F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A3BC105-BE4F-43C7-B5FE-CE8571F9ECEE}">
      <dgm:prSet/>
      <dgm:spPr/>
      <dgm:t>
        <a:bodyPr/>
        <a:lstStyle/>
        <a:p>
          <a:r>
            <a:rPr lang="tr-TR"/>
            <a:t>THE 1 ST. FEMFEST INTERNATİONAL CONFERENCE ON ECONOMİCS, MANAGEMENT AND BUSİNESS 2022(FICCOMS-2022</a:t>
          </a:r>
          <a:endParaRPr lang="en-US"/>
        </a:p>
      </dgm:t>
    </dgm:pt>
    <dgm:pt modelId="{7D71C2DD-2666-4051-B0C0-804D071C6B27}" type="parTrans" cxnId="{DDFA0B7C-076E-46DC-968B-F6CC7660442A}">
      <dgm:prSet/>
      <dgm:spPr/>
      <dgm:t>
        <a:bodyPr/>
        <a:lstStyle/>
        <a:p>
          <a:endParaRPr lang="en-US"/>
        </a:p>
      </dgm:t>
    </dgm:pt>
    <dgm:pt modelId="{AA89249D-96CF-4137-B9F1-B6BBDFCAF3A5}" type="sibTrans" cxnId="{DDFA0B7C-076E-46DC-968B-F6CC7660442A}">
      <dgm:prSet/>
      <dgm:spPr/>
      <dgm:t>
        <a:bodyPr/>
        <a:lstStyle/>
        <a:p>
          <a:endParaRPr lang="en-US"/>
        </a:p>
      </dgm:t>
    </dgm:pt>
    <dgm:pt modelId="{0D45D3FD-361B-4557-81EA-E6267166E391}">
      <dgm:prSet/>
      <dgm:spPr/>
      <dgm:t>
        <a:bodyPr/>
        <a:lstStyle/>
        <a:p>
          <a:r>
            <a:rPr lang="tr-TR"/>
            <a:t>2. ULUSLARARASI HAFİF ALAŞIMLAR VE KOMPOZİT MALZEMELER SEMPOZYUMU</a:t>
          </a:r>
          <a:endParaRPr lang="en-US"/>
        </a:p>
      </dgm:t>
    </dgm:pt>
    <dgm:pt modelId="{93E50C0C-7C1B-46E2-ACF8-A5AEB1CA24FF}" type="parTrans" cxnId="{FC21F940-C1E4-400C-AF8B-2BB08AFA33CB}">
      <dgm:prSet/>
      <dgm:spPr/>
      <dgm:t>
        <a:bodyPr/>
        <a:lstStyle/>
        <a:p>
          <a:endParaRPr lang="en-US"/>
        </a:p>
      </dgm:t>
    </dgm:pt>
    <dgm:pt modelId="{D8E9CB8B-8F13-47E7-B2A5-171376986FB8}" type="sibTrans" cxnId="{FC21F940-C1E4-400C-AF8B-2BB08AFA33CB}">
      <dgm:prSet/>
      <dgm:spPr/>
      <dgm:t>
        <a:bodyPr/>
        <a:lstStyle/>
        <a:p>
          <a:endParaRPr lang="en-US"/>
        </a:p>
      </dgm:t>
    </dgm:pt>
    <dgm:pt modelId="{4BB1010F-4E13-4EF7-9433-946EF866A610}">
      <dgm:prSet/>
      <dgm:spPr/>
      <dgm:t>
        <a:bodyPr/>
        <a:lstStyle/>
        <a:p>
          <a:r>
            <a:rPr lang="tr-TR"/>
            <a:t>2. ULUSLARARASI 3 NİSAN FENOFEM SANAYİ SANAL FUARI</a:t>
          </a:r>
          <a:endParaRPr lang="en-US"/>
        </a:p>
      </dgm:t>
    </dgm:pt>
    <dgm:pt modelId="{A224EA7E-7402-4F9D-A982-0662BE795CC6}" type="parTrans" cxnId="{1963CBA6-1EFF-4826-B143-FCAB95A12F30}">
      <dgm:prSet/>
      <dgm:spPr/>
      <dgm:t>
        <a:bodyPr/>
        <a:lstStyle/>
        <a:p>
          <a:endParaRPr lang="en-US"/>
        </a:p>
      </dgm:t>
    </dgm:pt>
    <dgm:pt modelId="{07693BBC-5FF8-480C-80F2-2E780066819B}" type="sibTrans" cxnId="{1963CBA6-1EFF-4826-B143-FCAB95A12F30}">
      <dgm:prSet/>
      <dgm:spPr/>
      <dgm:t>
        <a:bodyPr/>
        <a:lstStyle/>
        <a:p>
          <a:endParaRPr lang="en-US"/>
        </a:p>
      </dgm:t>
    </dgm:pt>
    <dgm:pt modelId="{742FA7F8-9E4E-4ADA-912F-1E6619787F3C}">
      <dgm:prSet/>
      <dgm:spPr/>
      <dgm:t>
        <a:bodyPr/>
        <a:lstStyle/>
        <a:p>
          <a:r>
            <a:rPr lang="tr-TR"/>
            <a:t>AKADEMİSYENLER BİRLİĞİ DERNEĞİ SİVİL TOPLUMUN YÜKSEKÖĞRETİM SİSTEMİNE AKTİF KATILIMI ÇALIŞTAYI</a:t>
          </a:r>
          <a:endParaRPr lang="en-US"/>
        </a:p>
      </dgm:t>
    </dgm:pt>
    <dgm:pt modelId="{DB82636B-7349-438A-BF71-C53BA8379A82}" type="parTrans" cxnId="{C66CD609-CD20-424C-A909-F1612995763A}">
      <dgm:prSet/>
      <dgm:spPr/>
      <dgm:t>
        <a:bodyPr/>
        <a:lstStyle/>
        <a:p>
          <a:endParaRPr lang="en-US"/>
        </a:p>
      </dgm:t>
    </dgm:pt>
    <dgm:pt modelId="{9B28DA51-FFD4-4CD5-912E-FCCBCB133AE3}" type="sibTrans" cxnId="{C66CD609-CD20-424C-A909-F1612995763A}">
      <dgm:prSet/>
      <dgm:spPr/>
      <dgm:t>
        <a:bodyPr/>
        <a:lstStyle/>
        <a:p>
          <a:endParaRPr lang="en-US"/>
        </a:p>
      </dgm:t>
    </dgm:pt>
    <dgm:pt modelId="{C97B8854-55ED-41AC-8F5D-00BDDF74F3C9}">
      <dgm:prSet/>
      <dgm:spPr/>
      <dgm:t>
        <a:bodyPr/>
        <a:lstStyle/>
        <a:p>
          <a:r>
            <a:rPr lang="tr-TR"/>
            <a:t>INTERNATİONAL LİTERATURE, APPLİED LİNGUİSTİCS AND TRANSLATİON STUDİES KONFERANSI</a:t>
          </a:r>
          <a:endParaRPr lang="en-US"/>
        </a:p>
      </dgm:t>
    </dgm:pt>
    <dgm:pt modelId="{24F1F14D-0022-44AD-AD91-592B61182E9D}" type="parTrans" cxnId="{033D31A6-C40B-4471-951B-D18B8F300A3F}">
      <dgm:prSet/>
      <dgm:spPr/>
      <dgm:t>
        <a:bodyPr/>
        <a:lstStyle/>
        <a:p>
          <a:endParaRPr lang="en-US"/>
        </a:p>
      </dgm:t>
    </dgm:pt>
    <dgm:pt modelId="{B42D6BAC-9D9C-44B2-9A47-C4CEA9334924}" type="sibTrans" cxnId="{033D31A6-C40B-4471-951B-D18B8F300A3F}">
      <dgm:prSet/>
      <dgm:spPr/>
      <dgm:t>
        <a:bodyPr/>
        <a:lstStyle/>
        <a:p>
          <a:endParaRPr lang="en-US"/>
        </a:p>
      </dgm:t>
    </dgm:pt>
    <dgm:pt modelId="{FE0ABC25-3111-4A63-BD61-147DC6012531}">
      <dgm:prSet/>
      <dgm:spPr/>
      <dgm:t>
        <a:bodyPr/>
        <a:lstStyle/>
        <a:p>
          <a:r>
            <a:rPr lang="tr-TR"/>
            <a:t>2. İSLAMİ İLİMLER ARAŞTIRMALARI ÖĞRENCİ SEMPOZYUMU</a:t>
          </a:r>
          <a:endParaRPr lang="en-US"/>
        </a:p>
      </dgm:t>
    </dgm:pt>
    <dgm:pt modelId="{E645AF11-D855-4B24-834E-4CF07901746C}" type="parTrans" cxnId="{33B0B7BC-97F0-42CF-99AC-6912C3ECAD54}">
      <dgm:prSet/>
      <dgm:spPr/>
      <dgm:t>
        <a:bodyPr/>
        <a:lstStyle/>
        <a:p>
          <a:endParaRPr lang="en-US"/>
        </a:p>
      </dgm:t>
    </dgm:pt>
    <dgm:pt modelId="{E5FE628A-7A7C-47D0-B99C-68B104D1864E}" type="sibTrans" cxnId="{33B0B7BC-97F0-42CF-99AC-6912C3ECAD54}">
      <dgm:prSet/>
      <dgm:spPr/>
      <dgm:t>
        <a:bodyPr/>
        <a:lstStyle/>
        <a:p>
          <a:endParaRPr lang="en-US"/>
        </a:p>
      </dgm:t>
    </dgm:pt>
    <dgm:pt modelId="{6C9826F9-7EF8-4EF2-9287-53D019014337}">
      <dgm:prSet/>
      <dgm:spPr/>
      <dgm:t>
        <a:bodyPr/>
        <a:lstStyle/>
        <a:p>
          <a:r>
            <a:rPr lang="tr-TR"/>
            <a:t>I. ULUSLARARASITÜRKOLOJİ KONGRESİ: ARAYIŞLAR VE YÖNELİMLER</a:t>
          </a:r>
          <a:endParaRPr lang="en-US"/>
        </a:p>
      </dgm:t>
    </dgm:pt>
    <dgm:pt modelId="{94947332-B8F0-402B-BF69-38F91635A183}" type="parTrans" cxnId="{3D861B99-492A-4900-AB5F-2D956C1E8AB1}">
      <dgm:prSet/>
      <dgm:spPr/>
      <dgm:t>
        <a:bodyPr/>
        <a:lstStyle/>
        <a:p>
          <a:endParaRPr lang="en-US"/>
        </a:p>
      </dgm:t>
    </dgm:pt>
    <dgm:pt modelId="{DD76CB3D-3D35-4921-9010-A760CE2AA486}" type="sibTrans" cxnId="{3D861B99-492A-4900-AB5F-2D956C1E8AB1}">
      <dgm:prSet/>
      <dgm:spPr/>
      <dgm:t>
        <a:bodyPr/>
        <a:lstStyle/>
        <a:p>
          <a:endParaRPr lang="en-US"/>
        </a:p>
      </dgm:t>
    </dgm:pt>
    <dgm:pt modelId="{6686C445-9636-4BEA-80C6-C82C03D6987D}">
      <dgm:prSet/>
      <dgm:spPr/>
      <dgm:t>
        <a:bodyPr/>
        <a:lstStyle/>
        <a:p>
          <a:r>
            <a:rPr lang="tr-TR"/>
            <a:t>ULUSLARARASI İKTİSAT VE İŞLETME KONGRESİ(RİMAR ACADEMY)</a:t>
          </a:r>
          <a:endParaRPr lang="en-US"/>
        </a:p>
      </dgm:t>
    </dgm:pt>
    <dgm:pt modelId="{F19E7AEC-F666-4C33-B219-FCB5A2E46722}" type="parTrans" cxnId="{01548469-9F60-420F-A08F-EBD7EF4DEF59}">
      <dgm:prSet/>
      <dgm:spPr/>
      <dgm:t>
        <a:bodyPr/>
        <a:lstStyle/>
        <a:p>
          <a:endParaRPr lang="en-US"/>
        </a:p>
      </dgm:t>
    </dgm:pt>
    <dgm:pt modelId="{05D43522-14CB-474C-A0F7-3032C997B307}" type="sibTrans" cxnId="{01548469-9F60-420F-A08F-EBD7EF4DEF59}">
      <dgm:prSet/>
      <dgm:spPr/>
      <dgm:t>
        <a:bodyPr/>
        <a:lstStyle/>
        <a:p>
          <a:endParaRPr lang="en-US"/>
        </a:p>
      </dgm:t>
    </dgm:pt>
    <dgm:pt modelId="{84E9A2A8-6F1E-4509-B1EF-CE6F3C0EA625}">
      <dgm:prSet/>
      <dgm:spPr/>
      <dgm:t>
        <a:bodyPr/>
        <a:lstStyle/>
        <a:p>
          <a:r>
            <a:rPr lang="tr-TR"/>
            <a:t>ULUSAL ZANAAT, SANAT VE TASARIM DİLİ OLARAK DERİ SEMPOZYUM, ÇALIŞTAY VE SERGİSİ</a:t>
          </a:r>
          <a:endParaRPr lang="en-US"/>
        </a:p>
      </dgm:t>
    </dgm:pt>
    <dgm:pt modelId="{2B17B315-F430-4AF2-A589-D5F5B4D685E6}" type="parTrans" cxnId="{E9240ACA-DF18-4637-9347-C861482E2372}">
      <dgm:prSet/>
      <dgm:spPr/>
      <dgm:t>
        <a:bodyPr/>
        <a:lstStyle/>
        <a:p>
          <a:endParaRPr lang="en-US"/>
        </a:p>
      </dgm:t>
    </dgm:pt>
    <dgm:pt modelId="{560941F5-E742-4AC9-B6FD-1351452CAC46}" type="sibTrans" cxnId="{E9240ACA-DF18-4637-9347-C861482E2372}">
      <dgm:prSet/>
      <dgm:spPr/>
      <dgm:t>
        <a:bodyPr/>
        <a:lstStyle/>
        <a:p>
          <a:endParaRPr lang="en-US"/>
        </a:p>
      </dgm:t>
    </dgm:pt>
    <dgm:pt modelId="{92B945A0-16C3-4A93-922F-5A930B5A3111}">
      <dgm:prSet/>
      <dgm:spPr/>
      <dgm:t>
        <a:bodyPr/>
        <a:lstStyle/>
        <a:p>
          <a:r>
            <a:rPr lang="tr-TR"/>
            <a:t>ULUSAL IHLAMUR ÇALIŞTAYI</a:t>
          </a:r>
          <a:endParaRPr lang="en-US"/>
        </a:p>
      </dgm:t>
    </dgm:pt>
    <dgm:pt modelId="{5AD9B2AA-3EB5-430E-9882-8ADD1198224B}" type="parTrans" cxnId="{5A75493A-430C-4FB0-92EF-F065FC290B62}">
      <dgm:prSet/>
      <dgm:spPr/>
      <dgm:t>
        <a:bodyPr/>
        <a:lstStyle/>
        <a:p>
          <a:endParaRPr lang="en-US"/>
        </a:p>
      </dgm:t>
    </dgm:pt>
    <dgm:pt modelId="{34D225BC-F3FB-4FB1-9DE9-B7BEF7360A06}" type="sibTrans" cxnId="{5A75493A-430C-4FB0-92EF-F065FC290B62}">
      <dgm:prSet/>
      <dgm:spPr/>
      <dgm:t>
        <a:bodyPr/>
        <a:lstStyle/>
        <a:p>
          <a:endParaRPr lang="en-US"/>
        </a:p>
      </dgm:t>
    </dgm:pt>
    <dgm:pt modelId="{CDA1AB0B-1BA0-4710-A71E-FEF02D15D4DB}">
      <dgm:prSet/>
      <dgm:spPr/>
      <dgm:t>
        <a:bodyPr/>
        <a:lstStyle/>
        <a:p>
          <a:r>
            <a:rPr lang="tr-TR"/>
            <a:t>12. ULUSAL LARENGOLOJİ KONGRESİ</a:t>
          </a:r>
          <a:endParaRPr lang="en-US"/>
        </a:p>
      </dgm:t>
    </dgm:pt>
    <dgm:pt modelId="{4128E992-2731-434E-9247-02DA5169901F}" type="parTrans" cxnId="{1E058001-78D4-43D8-8960-D1AD53EB8305}">
      <dgm:prSet/>
      <dgm:spPr/>
      <dgm:t>
        <a:bodyPr/>
        <a:lstStyle/>
        <a:p>
          <a:endParaRPr lang="en-US"/>
        </a:p>
      </dgm:t>
    </dgm:pt>
    <dgm:pt modelId="{A99D1117-1B2D-45EA-8A9D-70543536F604}" type="sibTrans" cxnId="{1E058001-78D4-43D8-8960-D1AD53EB8305}">
      <dgm:prSet/>
      <dgm:spPr/>
      <dgm:t>
        <a:bodyPr/>
        <a:lstStyle/>
        <a:p>
          <a:endParaRPr lang="en-US"/>
        </a:p>
      </dgm:t>
    </dgm:pt>
    <dgm:pt modelId="{D92875FA-E91D-4A80-8B18-81CDAD118728}">
      <dgm:prSet/>
      <dgm:spPr/>
      <dgm:t>
        <a:bodyPr/>
        <a:lstStyle/>
        <a:p>
          <a:r>
            <a:rPr lang="tr-TR"/>
            <a:t>ULUSLARARASI TÜRKİYE VE PAKİSTAN ARASINDAKİ COĞRAFİ VE TARİHSEL BAĞLANTILAR: GEÇMİŞ, BUGÜN VE GELECEK BEKLENTİLER SEMPOZYUMU</a:t>
          </a:r>
          <a:endParaRPr lang="en-US"/>
        </a:p>
      </dgm:t>
    </dgm:pt>
    <dgm:pt modelId="{CFE97DCB-0AA9-47F3-B73A-2E958CC0102B}" type="parTrans" cxnId="{48064AD2-02EC-43DC-97A6-F034CBDD3E14}">
      <dgm:prSet/>
      <dgm:spPr/>
      <dgm:t>
        <a:bodyPr/>
        <a:lstStyle/>
        <a:p>
          <a:endParaRPr lang="en-US"/>
        </a:p>
      </dgm:t>
    </dgm:pt>
    <dgm:pt modelId="{5D8CA9E5-4E5C-426F-B19A-4C756358F911}" type="sibTrans" cxnId="{48064AD2-02EC-43DC-97A6-F034CBDD3E14}">
      <dgm:prSet/>
      <dgm:spPr/>
      <dgm:t>
        <a:bodyPr/>
        <a:lstStyle/>
        <a:p>
          <a:endParaRPr lang="en-US"/>
        </a:p>
      </dgm:t>
    </dgm:pt>
    <dgm:pt modelId="{8D36AEB2-ECD0-44DE-A81E-9B9CB59220D0}">
      <dgm:prSet/>
      <dgm:spPr/>
      <dgm:t>
        <a:bodyPr/>
        <a:lstStyle/>
        <a:p>
          <a:r>
            <a:rPr lang="tr-TR"/>
            <a:t>3. ULUSLARARASI TURİZMDE MİMARLIK VE KÜLTÜREL MİRAS KONGRESİ</a:t>
          </a:r>
          <a:endParaRPr lang="en-US"/>
        </a:p>
      </dgm:t>
    </dgm:pt>
    <dgm:pt modelId="{32279E4B-F799-419C-B2ED-54EA2F220DCF}" type="parTrans" cxnId="{2D3CF4FD-7456-4887-AC85-2FE38E872FFD}">
      <dgm:prSet/>
      <dgm:spPr/>
      <dgm:t>
        <a:bodyPr/>
        <a:lstStyle/>
        <a:p>
          <a:endParaRPr lang="en-US"/>
        </a:p>
      </dgm:t>
    </dgm:pt>
    <dgm:pt modelId="{8899B37D-D076-434D-88B0-F23757AB4F98}" type="sibTrans" cxnId="{2D3CF4FD-7456-4887-AC85-2FE38E872FFD}">
      <dgm:prSet/>
      <dgm:spPr/>
      <dgm:t>
        <a:bodyPr/>
        <a:lstStyle/>
        <a:p>
          <a:endParaRPr lang="en-US"/>
        </a:p>
      </dgm:t>
    </dgm:pt>
    <dgm:pt modelId="{8C4BF40D-4285-43AD-A3E0-CFAF72D033C6}">
      <dgm:prSet/>
      <dgm:spPr/>
      <dgm:t>
        <a:bodyPr/>
        <a:lstStyle/>
        <a:p>
          <a:r>
            <a:rPr lang="tr-TR"/>
            <a:t>TÜRKİYEDE İLAHİYAT ALANINDA KELAM İLMİNİN KONUMU: KAVRAM HARİTASI, ETKİNLİĞİ VE EĞİTİMİ SEMPOZYUMU</a:t>
          </a:r>
          <a:endParaRPr lang="en-US"/>
        </a:p>
      </dgm:t>
    </dgm:pt>
    <dgm:pt modelId="{BD2E9BC4-97A2-4FE2-9C1D-6B93F0583D17}" type="parTrans" cxnId="{76C4DE4D-E779-4910-882A-4E9FD735DA8A}">
      <dgm:prSet/>
      <dgm:spPr/>
      <dgm:t>
        <a:bodyPr/>
        <a:lstStyle/>
        <a:p>
          <a:endParaRPr lang="en-US"/>
        </a:p>
      </dgm:t>
    </dgm:pt>
    <dgm:pt modelId="{A5A08416-5104-430B-B229-46CE49E142F7}" type="sibTrans" cxnId="{76C4DE4D-E779-4910-882A-4E9FD735DA8A}">
      <dgm:prSet/>
      <dgm:spPr/>
      <dgm:t>
        <a:bodyPr/>
        <a:lstStyle/>
        <a:p>
          <a:endParaRPr lang="en-US"/>
        </a:p>
      </dgm:t>
    </dgm:pt>
    <dgm:pt modelId="{69E2257E-9A57-47C5-B9B8-0C7F08C32AD2}">
      <dgm:prSet/>
      <dgm:spPr/>
      <dgm:t>
        <a:bodyPr/>
        <a:lstStyle/>
        <a:p>
          <a:r>
            <a:rPr lang="tr-TR"/>
            <a:t>1. ULUSLARARASI ENDÜSTRİYEL YANGIN GÜVENLİĞİ SEMPOZYUMU</a:t>
          </a:r>
          <a:endParaRPr lang="en-US"/>
        </a:p>
      </dgm:t>
    </dgm:pt>
    <dgm:pt modelId="{B66C4B84-741B-4D43-829D-20D56FC08913}" type="parTrans" cxnId="{AC202650-50FA-47FE-8645-6D7B64638F6C}">
      <dgm:prSet/>
      <dgm:spPr/>
      <dgm:t>
        <a:bodyPr/>
        <a:lstStyle/>
        <a:p>
          <a:endParaRPr lang="en-US"/>
        </a:p>
      </dgm:t>
    </dgm:pt>
    <dgm:pt modelId="{FEF72BD9-60E0-4F52-9B7E-02089F48D5E0}" type="sibTrans" cxnId="{AC202650-50FA-47FE-8645-6D7B64638F6C}">
      <dgm:prSet/>
      <dgm:spPr/>
      <dgm:t>
        <a:bodyPr/>
        <a:lstStyle/>
        <a:p>
          <a:endParaRPr lang="en-US"/>
        </a:p>
      </dgm:t>
    </dgm:pt>
    <dgm:pt modelId="{854C81F9-728F-4073-8324-2B8DF5B5D01C}">
      <dgm:prSet/>
      <dgm:spPr/>
      <dgm:t>
        <a:bodyPr/>
        <a:lstStyle/>
        <a:p>
          <a:r>
            <a:rPr lang="tr-TR"/>
            <a:t>4. ULUSLARARASI COĞRAFYA EĞİTİMİ KONGRESİ</a:t>
          </a:r>
          <a:endParaRPr lang="en-US"/>
        </a:p>
      </dgm:t>
    </dgm:pt>
    <dgm:pt modelId="{1875825F-4E7D-4574-B17C-BBE75B3BD9CB}" type="parTrans" cxnId="{96D5A22A-764E-4D6E-8864-85E1C8970520}">
      <dgm:prSet/>
      <dgm:spPr/>
      <dgm:t>
        <a:bodyPr/>
        <a:lstStyle/>
        <a:p>
          <a:endParaRPr lang="en-US"/>
        </a:p>
      </dgm:t>
    </dgm:pt>
    <dgm:pt modelId="{CB29F5DF-C8A8-43A2-AE6B-902BB0A38FA2}" type="sibTrans" cxnId="{96D5A22A-764E-4D6E-8864-85E1C8970520}">
      <dgm:prSet/>
      <dgm:spPr/>
      <dgm:t>
        <a:bodyPr/>
        <a:lstStyle/>
        <a:p>
          <a:endParaRPr lang="en-US"/>
        </a:p>
      </dgm:t>
    </dgm:pt>
    <dgm:pt modelId="{FA963AEB-8630-485A-BD26-32AF41754565}">
      <dgm:prSet/>
      <dgm:spPr/>
      <dgm:t>
        <a:bodyPr/>
        <a:lstStyle/>
        <a:p>
          <a:r>
            <a:rPr lang="tr-TR"/>
            <a:t>ULUSAL SOSYAL HİZMET SEMPOZYUMU 2022: SÜRDÜRÜLEBİLİR KALKINMA VE SOSYAL HİZMET</a:t>
          </a:r>
          <a:endParaRPr lang="en-US"/>
        </a:p>
      </dgm:t>
    </dgm:pt>
    <dgm:pt modelId="{DA98FF32-868F-452C-B92D-5D66D7B01FCB}" type="parTrans" cxnId="{EF28AE99-413A-464B-9AD9-D0A3D61C1963}">
      <dgm:prSet/>
      <dgm:spPr/>
      <dgm:t>
        <a:bodyPr/>
        <a:lstStyle/>
        <a:p>
          <a:endParaRPr lang="en-US"/>
        </a:p>
      </dgm:t>
    </dgm:pt>
    <dgm:pt modelId="{E908D098-3641-4DD7-BDE2-322BA83FD0CA}" type="sibTrans" cxnId="{EF28AE99-413A-464B-9AD9-D0A3D61C1963}">
      <dgm:prSet/>
      <dgm:spPr/>
      <dgm:t>
        <a:bodyPr/>
        <a:lstStyle/>
        <a:p>
          <a:endParaRPr lang="en-US"/>
        </a:p>
      </dgm:t>
    </dgm:pt>
    <dgm:pt modelId="{55A91A0B-D7FF-42BF-AD0A-1E72B07B180D}">
      <dgm:prSet/>
      <dgm:spPr/>
      <dgm:t>
        <a:bodyPr/>
        <a:lstStyle/>
        <a:p>
          <a:r>
            <a:rPr lang="tr-TR"/>
            <a:t>DİCLE ÜNİVERSİTESİ ULUSLARARASI DİSİPLİNLERARASI SEMPOZYUMU</a:t>
          </a:r>
          <a:endParaRPr lang="en-US"/>
        </a:p>
      </dgm:t>
    </dgm:pt>
    <dgm:pt modelId="{1013D125-0ABE-4AD5-9A6F-98348F07604A}" type="parTrans" cxnId="{9B41203A-50DC-4E7E-A607-FC5E4460548A}">
      <dgm:prSet/>
      <dgm:spPr/>
      <dgm:t>
        <a:bodyPr/>
        <a:lstStyle/>
        <a:p>
          <a:endParaRPr lang="en-US"/>
        </a:p>
      </dgm:t>
    </dgm:pt>
    <dgm:pt modelId="{0A14F5E5-41E6-4D5F-B5B3-959B30B5D9C7}" type="sibTrans" cxnId="{9B41203A-50DC-4E7E-A607-FC5E4460548A}">
      <dgm:prSet/>
      <dgm:spPr/>
      <dgm:t>
        <a:bodyPr/>
        <a:lstStyle/>
        <a:p>
          <a:endParaRPr lang="en-US"/>
        </a:p>
      </dgm:t>
    </dgm:pt>
    <dgm:pt modelId="{E7852C1D-7DFA-4D76-9289-ED00FF6B8B80}">
      <dgm:prSet/>
      <dgm:spPr/>
      <dgm:t>
        <a:bodyPr/>
        <a:lstStyle/>
        <a:p>
          <a:r>
            <a:rPr lang="tr-TR"/>
            <a:t>2022 VIRTUAL INTERNATIONAL CONFERENCE ON BUSINESS INTELLIGENCE, INDUSTRIAL ENGINEERING &amp; MANAGEMENT</a:t>
          </a:r>
          <a:endParaRPr lang="en-US"/>
        </a:p>
      </dgm:t>
    </dgm:pt>
    <dgm:pt modelId="{D759542D-BC6D-4A95-B1A3-B2A19C0F5A71}" type="parTrans" cxnId="{5AD1D9AF-E906-4805-AEC4-3F4B8A0DAC2B}">
      <dgm:prSet/>
      <dgm:spPr/>
      <dgm:t>
        <a:bodyPr/>
        <a:lstStyle/>
        <a:p>
          <a:endParaRPr lang="en-US"/>
        </a:p>
      </dgm:t>
    </dgm:pt>
    <dgm:pt modelId="{07A77C1D-2B9F-4BED-98ED-638D482F4E0D}" type="sibTrans" cxnId="{5AD1D9AF-E906-4805-AEC4-3F4B8A0DAC2B}">
      <dgm:prSet/>
      <dgm:spPr/>
      <dgm:t>
        <a:bodyPr/>
        <a:lstStyle/>
        <a:p>
          <a:endParaRPr lang="en-US"/>
        </a:p>
      </dgm:t>
    </dgm:pt>
    <dgm:pt modelId="{B333AB3E-E9D5-47E7-B21F-51AFE7F29FB9}">
      <dgm:prSet/>
      <dgm:spPr/>
      <dgm:t>
        <a:bodyPr/>
        <a:lstStyle/>
        <a:p>
          <a:r>
            <a:rPr lang="tr-TR"/>
            <a:t>ULUSLARARASI BEŞERİ VE VAHYİ İLİMLERİN ENTEGRASYONU SEMPOZYUMU: MEVCUT VE BEKLENTİLER</a:t>
          </a:r>
          <a:endParaRPr lang="en-US"/>
        </a:p>
      </dgm:t>
    </dgm:pt>
    <dgm:pt modelId="{53E8E18A-725E-4285-9113-08315A0B41E1}" type="parTrans" cxnId="{DF78309C-6DC0-4EF0-92E7-72835EACF3A9}">
      <dgm:prSet/>
      <dgm:spPr/>
      <dgm:t>
        <a:bodyPr/>
        <a:lstStyle/>
        <a:p>
          <a:endParaRPr lang="en-US"/>
        </a:p>
      </dgm:t>
    </dgm:pt>
    <dgm:pt modelId="{0C098C01-7635-4A12-A5EF-5F7108B09EA1}" type="sibTrans" cxnId="{DF78309C-6DC0-4EF0-92E7-72835EACF3A9}">
      <dgm:prSet/>
      <dgm:spPr/>
      <dgm:t>
        <a:bodyPr/>
        <a:lstStyle/>
        <a:p>
          <a:endParaRPr lang="en-US"/>
        </a:p>
      </dgm:t>
    </dgm:pt>
    <dgm:pt modelId="{17439998-76AA-4739-99C8-674A365F827F}" type="pres">
      <dgm:prSet presAssocID="{BB10F2C7-7F9E-46A0-90AE-8C2E78C9D44F}" presName="diagram" presStyleCnt="0">
        <dgm:presLayoutVars>
          <dgm:dir/>
          <dgm:resizeHandles val="exact"/>
        </dgm:presLayoutVars>
      </dgm:prSet>
      <dgm:spPr/>
    </dgm:pt>
    <dgm:pt modelId="{751A4548-5409-47E2-ADE5-5238F0849293}" type="pres">
      <dgm:prSet presAssocID="{7A3BC105-BE4F-43C7-B5FE-CE8571F9ECEE}" presName="node" presStyleLbl="node1" presStyleIdx="0" presStyleCnt="20">
        <dgm:presLayoutVars>
          <dgm:bulletEnabled val="1"/>
        </dgm:presLayoutVars>
      </dgm:prSet>
      <dgm:spPr/>
    </dgm:pt>
    <dgm:pt modelId="{A339D4AD-41B8-4476-92DD-23162EAA3ACE}" type="pres">
      <dgm:prSet presAssocID="{AA89249D-96CF-4137-B9F1-B6BBDFCAF3A5}" presName="sibTrans" presStyleLbl="sibTrans2D1" presStyleIdx="0" presStyleCnt="19"/>
      <dgm:spPr/>
    </dgm:pt>
    <dgm:pt modelId="{F12DAD38-50D7-47DD-BE88-5F133F454237}" type="pres">
      <dgm:prSet presAssocID="{AA89249D-96CF-4137-B9F1-B6BBDFCAF3A5}" presName="connectorText" presStyleLbl="sibTrans2D1" presStyleIdx="0" presStyleCnt="19"/>
      <dgm:spPr/>
    </dgm:pt>
    <dgm:pt modelId="{BFCB8D86-9C89-450E-A61E-967DF366DC88}" type="pres">
      <dgm:prSet presAssocID="{0D45D3FD-361B-4557-81EA-E6267166E391}" presName="node" presStyleLbl="node1" presStyleIdx="1" presStyleCnt="20">
        <dgm:presLayoutVars>
          <dgm:bulletEnabled val="1"/>
        </dgm:presLayoutVars>
      </dgm:prSet>
      <dgm:spPr/>
    </dgm:pt>
    <dgm:pt modelId="{01AFB7FB-D62F-47F5-908D-288072597DB1}" type="pres">
      <dgm:prSet presAssocID="{D8E9CB8B-8F13-47E7-B2A5-171376986FB8}" presName="sibTrans" presStyleLbl="sibTrans2D1" presStyleIdx="1" presStyleCnt="19"/>
      <dgm:spPr/>
    </dgm:pt>
    <dgm:pt modelId="{791729B4-2A11-488A-A4FA-FAC9DD35C65A}" type="pres">
      <dgm:prSet presAssocID="{D8E9CB8B-8F13-47E7-B2A5-171376986FB8}" presName="connectorText" presStyleLbl="sibTrans2D1" presStyleIdx="1" presStyleCnt="19"/>
      <dgm:spPr/>
    </dgm:pt>
    <dgm:pt modelId="{F41D7F55-0386-4D74-ABBD-C25947CA02B8}" type="pres">
      <dgm:prSet presAssocID="{4BB1010F-4E13-4EF7-9433-946EF866A610}" presName="node" presStyleLbl="node1" presStyleIdx="2" presStyleCnt="20">
        <dgm:presLayoutVars>
          <dgm:bulletEnabled val="1"/>
        </dgm:presLayoutVars>
      </dgm:prSet>
      <dgm:spPr/>
    </dgm:pt>
    <dgm:pt modelId="{C00E838B-C3A9-4828-8FD5-FDB006B6E709}" type="pres">
      <dgm:prSet presAssocID="{07693BBC-5FF8-480C-80F2-2E780066819B}" presName="sibTrans" presStyleLbl="sibTrans2D1" presStyleIdx="2" presStyleCnt="19"/>
      <dgm:spPr/>
    </dgm:pt>
    <dgm:pt modelId="{2299CE46-60EC-439D-B282-B54AA2FFF5E7}" type="pres">
      <dgm:prSet presAssocID="{07693BBC-5FF8-480C-80F2-2E780066819B}" presName="connectorText" presStyleLbl="sibTrans2D1" presStyleIdx="2" presStyleCnt="19"/>
      <dgm:spPr/>
    </dgm:pt>
    <dgm:pt modelId="{85A557EA-C49A-4EA4-AB38-C0BCEEE6A48B}" type="pres">
      <dgm:prSet presAssocID="{742FA7F8-9E4E-4ADA-912F-1E6619787F3C}" presName="node" presStyleLbl="node1" presStyleIdx="3" presStyleCnt="20">
        <dgm:presLayoutVars>
          <dgm:bulletEnabled val="1"/>
        </dgm:presLayoutVars>
      </dgm:prSet>
      <dgm:spPr/>
    </dgm:pt>
    <dgm:pt modelId="{31EB536A-CCAD-42BE-95E2-6221F5E13885}" type="pres">
      <dgm:prSet presAssocID="{9B28DA51-FFD4-4CD5-912E-FCCBCB133AE3}" presName="sibTrans" presStyleLbl="sibTrans2D1" presStyleIdx="3" presStyleCnt="19"/>
      <dgm:spPr/>
    </dgm:pt>
    <dgm:pt modelId="{9088B6AC-9BD1-4E76-B941-3298CFE4FC9E}" type="pres">
      <dgm:prSet presAssocID="{9B28DA51-FFD4-4CD5-912E-FCCBCB133AE3}" presName="connectorText" presStyleLbl="sibTrans2D1" presStyleIdx="3" presStyleCnt="19"/>
      <dgm:spPr/>
    </dgm:pt>
    <dgm:pt modelId="{8E5C2060-077F-4590-8E6F-2C71E653014A}" type="pres">
      <dgm:prSet presAssocID="{C97B8854-55ED-41AC-8F5D-00BDDF74F3C9}" presName="node" presStyleLbl="node1" presStyleIdx="4" presStyleCnt="20">
        <dgm:presLayoutVars>
          <dgm:bulletEnabled val="1"/>
        </dgm:presLayoutVars>
      </dgm:prSet>
      <dgm:spPr/>
    </dgm:pt>
    <dgm:pt modelId="{576B4CF5-F845-48F5-90B7-FCE6EDBC3C28}" type="pres">
      <dgm:prSet presAssocID="{B42D6BAC-9D9C-44B2-9A47-C4CEA9334924}" presName="sibTrans" presStyleLbl="sibTrans2D1" presStyleIdx="4" presStyleCnt="19"/>
      <dgm:spPr/>
    </dgm:pt>
    <dgm:pt modelId="{65A188F4-73B9-4082-9FE0-2CEC2CFA181E}" type="pres">
      <dgm:prSet presAssocID="{B42D6BAC-9D9C-44B2-9A47-C4CEA9334924}" presName="connectorText" presStyleLbl="sibTrans2D1" presStyleIdx="4" presStyleCnt="19"/>
      <dgm:spPr/>
    </dgm:pt>
    <dgm:pt modelId="{7C2EE258-955B-4557-8942-29FDDEC749D2}" type="pres">
      <dgm:prSet presAssocID="{FE0ABC25-3111-4A63-BD61-147DC6012531}" presName="node" presStyleLbl="node1" presStyleIdx="5" presStyleCnt="20">
        <dgm:presLayoutVars>
          <dgm:bulletEnabled val="1"/>
        </dgm:presLayoutVars>
      </dgm:prSet>
      <dgm:spPr/>
    </dgm:pt>
    <dgm:pt modelId="{5CA2CEAD-5207-41BA-B6DA-ECF5E45EF867}" type="pres">
      <dgm:prSet presAssocID="{E5FE628A-7A7C-47D0-B99C-68B104D1864E}" presName="sibTrans" presStyleLbl="sibTrans2D1" presStyleIdx="5" presStyleCnt="19"/>
      <dgm:spPr/>
    </dgm:pt>
    <dgm:pt modelId="{A53F17F3-FE7D-4F77-AAC2-6B02A865B7C1}" type="pres">
      <dgm:prSet presAssocID="{E5FE628A-7A7C-47D0-B99C-68B104D1864E}" presName="connectorText" presStyleLbl="sibTrans2D1" presStyleIdx="5" presStyleCnt="19"/>
      <dgm:spPr/>
    </dgm:pt>
    <dgm:pt modelId="{7CB7B7FA-3299-4F30-B487-8051873015F4}" type="pres">
      <dgm:prSet presAssocID="{6C9826F9-7EF8-4EF2-9287-53D019014337}" presName="node" presStyleLbl="node1" presStyleIdx="6" presStyleCnt="20">
        <dgm:presLayoutVars>
          <dgm:bulletEnabled val="1"/>
        </dgm:presLayoutVars>
      </dgm:prSet>
      <dgm:spPr/>
    </dgm:pt>
    <dgm:pt modelId="{8570EEEB-6E50-482A-BCE1-B2CD154B3F36}" type="pres">
      <dgm:prSet presAssocID="{DD76CB3D-3D35-4921-9010-A760CE2AA486}" presName="sibTrans" presStyleLbl="sibTrans2D1" presStyleIdx="6" presStyleCnt="19"/>
      <dgm:spPr/>
    </dgm:pt>
    <dgm:pt modelId="{A102E64D-B7B9-4482-8B76-0A2D0863E27F}" type="pres">
      <dgm:prSet presAssocID="{DD76CB3D-3D35-4921-9010-A760CE2AA486}" presName="connectorText" presStyleLbl="sibTrans2D1" presStyleIdx="6" presStyleCnt="19"/>
      <dgm:spPr/>
    </dgm:pt>
    <dgm:pt modelId="{31980D31-7260-4D16-A1BC-3631D4466E4E}" type="pres">
      <dgm:prSet presAssocID="{6686C445-9636-4BEA-80C6-C82C03D6987D}" presName="node" presStyleLbl="node1" presStyleIdx="7" presStyleCnt="20">
        <dgm:presLayoutVars>
          <dgm:bulletEnabled val="1"/>
        </dgm:presLayoutVars>
      </dgm:prSet>
      <dgm:spPr/>
    </dgm:pt>
    <dgm:pt modelId="{BE3F87EE-1A9E-4A1A-A303-B45C25C50409}" type="pres">
      <dgm:prSet presAssocID="{05D43522-14CB-474C-A0F7-3032C997B307}" presName="sibTrans" presStyleLbl="sibTrans2D1" presStyleIdx="7" presStyleCnt="19"/>
      <dgm:spPr/>
    </dgm:pt>
    <dgm:pt modelId="{D35725EB-4B6A-4673-AC60-87D357DA7DFE}" type="pres">
      <dgm:prSet presAssocID="{05D43522-14CB-474C-A0F7-3032C997B307}" presName="connectorText" presStyleLbl="sibTrans2D1" presStyleIdx="7" presStyleCnt="19"/>
      <dgm:spPr/>
    </dgm:pt>
    <dgm:pt modelId="{37C51307-D7E0-4023-8A36-AACB0E5E71F3}" type="pres">
      <dgm:prSet presAssocID="{84E9A2A8-6F1E-4509-B1EF-CE6F3C0EA625}" presName="node" presStyleLbl="node1" presStyleIdx="8" presStyleCnt="20">
        <dgm:presLayoutVars>
          <dgm:bulletEnabled val="1"/>
        </dgm:presLayoutVars>
      </dgm:prSet>
      <dgm:spPr/>
    </dgm:pt>
    <dgm:pt modelId="{D89F2A82-D49C-4C01-8962-1897F22E4A15}" type="pres">
      <dgm:prSet presAssocID="{560941F5-E742-4AC9-B6FD-1351452CAC46}" presName="sibTrans" presStyleLbl="sibTrans2D1" presStyleIdx="8" presStyleCnt="19"/>
      <dgm:spPr/>
    </dgm:pt>
    <dgm:pt modelId="{7F4108F7-DB70-4095-ADB3-E6E4AE1EDD92}" type="pres">
      <dgm:prSet presAssocID="{560941F5-E742-4AC9-B6FD-1351452CAC46}" presName="connectorText" presStyleLbl="sibTrans2D1" presStyleIdx="8" presStyleCnt="19"/>
      <dgm:spPr/>
    </dgm:pt>
    <dgm:pt modelId="{108969B2-6E0E-49E2-A82E-3F7C44D8BF5F}" type="pres">
      <dgm:prSet presAssocID="{92B945A0-16C3-4A93-922F-5A930B5A3111}" presName="node" presStyleLbl="node1" presStyleIdx="9" presStyleCnt="20">
        <dgm:presLayoutVars>
          <dgm:bulletEnabled val="1"/>
        </dgm:presLayoutVars>
      </dgm:prSet>
      <dgm:spPr/>
    </dgm:pt>
    <dgm:pt modelId="{3DAAA416-551B-4FFE-A069-1064C65A9146}" type="pres">
      <dgm:prSet presAssocID="{34D225BC-F3FB-4FB1-9DE9-B7BEF7360A06}" presName="sibTrans" presStyleLbl="sibTrans2D1" presStyleIdx="9" presStyleCnt="19"/>
      <dgm:spPr/>
    </dgm:pt>
    <dgm:pt modelId="{BE1F0F30-3219-401D-BB40-F1DF074F3AD4}" type="pres">
      <dgm:prSet presAssocID="{34D225BC-F3FB-4FB1-9DE9-B7BEF7360A06}" presName="connectorText" presStyleLbl="sibTrans2D1" presStyleIdx="9" presStyleCnt="19"/>
      <dgm:spPr/>
    </dgm:pt>
    <dgm:pt modelId="{370A1EE1-E262-479A-9CE5-F49896A69F3A}" type="pres">
      <dgm:prSet presAssocID="{CDA1AB0B-1BA0-4710-A71E-FEF02D15D4DB}" presName="node" presStyleLbl="node1" presStyleIdx="10" presStyleCnt="20">
        <dgm:presLayoutVars>
          <dgm:bulletEnabled val="1"/>
        </dgm:presLayoutVars>
      </dgm:prSet>
      <dgm:spPr/>
    </dgm:pt>
    <dgm:pt modelId="{6139773F-7DE3-4A11-83D4-D776AF664DF4}" type="pres">
      <dgm:prSet presAssocID="{A99D1117-1B2D-45EA-8A9D-70543536F604}" presName="sibTrans" presStyleLbl="sibTrans2D1" presStyleIdx="10" presStyleCnt="19"/>
      <dgm:spPr/>
    </dgm:pt>
    <dgm:pt modelId="{0A28B5F8-28EE-4691-AD37-2B0418F08624}" type="pres">
      <dgm:prSet presAssocID="{A99D1117-1B2D-45EA-8A9D-70543536F604}" presName="connectorText" presStyleLbl="sibTrans2D1" presStyleIdx="10" presStyleCnt="19"/>
      <dgm:spPr/>
    </dgm:pt>
    <dgm:pt modelId="{A92A07DF-8017-4346-92C6-0C0400B2572E}" type="pres">
      <dgm:prSet presAssocID="{D92875FA-E91D-4A80-8B18-81CDAD118728}" presName="node" presStyleLbl="node1" presStyleIdx="11" presStyleCnt="20">
        <dgm:presLayoutVars>
          <dgm:bulletEnabled val="1"/>
        </dgm:presLayoutVars>
      </dgm:prSet>
      <dgm:spPr/>
    </dgm:pt>
    <dgm:pt modelId="{753B562B-E30C-424A-9A24-CD4858D9F036}" type="pres">
      <dgm:prSet presAssocID="{5D8CA9E5-4E5C-426F-B19A-4C756358F911}" presName="sibTrans" presStyleLbl="sibTrans2D1" presStyleIdx="11" presStyleCnt="19"/>
      <dgm:spPr/>
    </dgm:pt>
    <dgm:pt modelId="{76DDA41E-E412-49E8-9D9B-71882AECEBA4}" type="pres">
      <dgm:prSet presAssocID="{5D8CA9E5-4E5C-426F-B19A-4C756358F911}" presName="connectorText" presStyleLbl="sibTrans2D1" presStyleIdx="11" presStyleCnt="19"/>
      <dgm:spPr/>
    </dgm:pt>
    <dgm:pt modelId="{8CEE61BC-24C3-4488-BE4E-F2B83143C015}" type="pres">
      <dgm:prSet presAssocID="{8D36AEB2-ECD0-44DE-A81E-9B9CB59220D0}" presName="node" presStyleLbl="node1" presStyleIdx="12" presStyleCnt="20">
        <dgm:presLayoutVars>
          <dgm:bulletEnabled val="1"/>
        </dgm:presLayoutVars>
      </dgm:prSet>
      <dgm:spPr/>
    </dgm:pt>
    <dgm:pt modelId="{1C0D29F5-A97F-4C90-8483-1EFE7B5D9F37}" type="pres">
      <dgm:prSet presAssocID="{8899B37D-D076-434D-88B0-F23757AB4F98}" presName="sibTrans" presStyleLbl="sibTrans2D1" presStyleIdx="12" presStyleCnt="19"/>
      <dgm:spPr/>
    </dgm:pt>
    <dgm:pt modelId="{79FDEEA3-DE5F-4296-B2D6-A37EC00D7814}" type="pres">
      <dgm:prSet presAssocID="{8899B37D-D076-434D-88B0-F23757AB4F98}" presName="connectorText" presStyleLbl="sibTrans2D1" presStyleIdx="12" presStyleCnt="19"/>
      <dgm:spPr/>
    </dgm:pt>
    <dgm:pt modelId="{B501548B-A83D-443F-9516-E72A04A58DD1}" type="pres">
      <dgm:prSet presAssocID="{8C4BF40D-4285-43AD-A3E0-CFAF72D033C6}" presName="node" presStyleLbl="node1" presStyleIdx="13" presStyleCnt="20">
        <dgm:presLayoutVars>
          <dgm:bulletEnabled val="1"/>
        </dgm:presLayoutVars>
      </dgm:prSet>
      <dgm:spPr/>
    </dgm:pt>
    <dgm:pt modelId="{9A6E4CF0-E911-4503-BDC7-6D8B6C40BD22}" type="pres">
      <dgm:prSet presAssocID="{A5A08416-5104-430B-B229-46CE49E142F7}" presName="sibTrans" presStyleLbl="sibTrans2D1" presStyleIdx="13" presStyleCnt="19"/>
      <dgm:spPr/>
    </dgm:pt>
    <dgm:pt modelId="{A1C0A725-153C-4E76-8A4D-CF2A311B4342}" type="pres">
      <dgm:prSet presAssocID="{A5A08416-5104-430B-B229-46CE49E142F7}" presName="connectorText" presStyleLbl="sibTrans2D1" presStyleIdx="13" presStyleCnt="19"/>
      <dgm:spPr/>
    </dgm:pt>
    <dgm:pt modelId="{43A2A1E6-2195-4E08-9E98-D43D634719D4}" type="pres">
      <dgm:prSet presAssocID="{69E2257E-9A57-47C5-B9B8-0C7F08C32AD2}" presName="node" presStyleLbl="node1" presStyleIdx="14" presStyleCnt="20">
        <dgm:presLayoutVars>
          <dgm:bulletEnabled val="1"/>
        </dgm:presLayoutVars>
      </dgm:prSet>
      <dgm:spPr/>
    </dgm:pt>
    <dgm:pt modelId="{A5E336BB-DF13-440B-96F7-30724EDB48BA}" type="pres">
      <dgm:prSet presAssocID="{FEF72BD9-60E0-4F52-9B7E-02089F48D5E0}" presName="sibTrans" presStyleLbl="sibTrans2D1" presStyleIdx="14" presStyleCnt="19"/>
      <dgm:spPr/>
    </dgm:pt>
    <dgm:pt modelId="{A021F0A6-006B-41F5-B6CF-E3D4DD1A8896}" type="pres">
      <dgm:prSet presAssocID="{FEF72BD9-60E0-4F52-9B7E-02089F48D5E0}" presName="connectorText" presStyleLbl="sibTrans2D1" presStyleIdx="14" presStyleCnt="19"/>
      <dgm:spPr/>
    </dgm:pt>
    <dgm:pt modelId="{BF8EAE78-DCCE-4937-BA29-4F7474B19AF0}" type="pres">
      <dgm:prSet presAssocID="{854C81F9-728F-4073-8324-2B8DF5B5D01C}" presName="node" presStyleLbl="node1" presStyleIdx="15" presStyleCnt="20">
        <dgm:presLayoutVars>
          <dgm:bulletEnabled val="1"/>
        </dgm:presLayoutVars>
      </dgm:prSet>
      <dgm:spPr/>
    </dgm:pt>
    <dgm:pt modelId="{E0D959C6-2672-401C-9D90-469B5E0987F4}" type="pres">
      <dgm:prSet presAssocID="{CB29F5DF-C8A8-43A2-AE6B-902BB0A38FA2}" presName="sibTrans" presStyleLbl="sibTrans2D1" presStyleIdx="15" presStyleCnt="19"/>
      <dgm:spPr/>
    </dgm:pt>
    <dgm:pt modelId="{0B3355BD-91D9-404C-A523-2069CDD06210}" type="pres">
      <dgm:prSet presAssocID="{CB29F5DF-C8A8-43A2-AE6B-902BB0A38FA2}" presName="connectorText" presStyleLbl="sibTrans2D1" presStyleIdx="15" presStyleCnt="19"/>
      <dgm:spPr/>
    </dgm:pt>
    <dgm:pt modelId="{C6EF4FDE-F653-4E14-A83E-1098AD2CFA4E}" type="pres">
      <dgm:prSet presAssocID="{FA963AEB-8630-485A-BD26-32AF41754565}" presName="node" presStyleLbl="node1" presStyleIdx="16" presStyleCnt="20">
        <dgm:presLayoutVars>
          <dgm:bulletEnabled val="1"/>
        </dgm:presLayoutVars>
      </dgm:prSet>
      <dgm:spPr/>
    </dgm:pt>
    <dgm:pt modelId="{5339F9DE-1BA7-4C37-930D-167DA777BBF3}" type="pres">
      <dgm:prSet presAssocID="{E908D098-3641-4DD7-BDE2-322BA83FD0CA}" presName="sibTrans" presStyleLbl="sibTrans2D1" presStyleIdx="16" presStyleCnt="19"/>
      <dgm:spPr/>
    </dgm:pt>
    <dgm:pt modelId="{CFB0807E-C224-4ED5-977C-6A65A94B0B36}" type="pres">
      <dgm:prSet presAssocID="{E908D098-3641-4DD7-BDE2-322BA83FD0CA}" presName="connectorText" presStyleLbl="sibTrans2D1" presStyleIdx="16" presStyleCnt="19"/>
      <dgm:spPr/>
    </dgm:pt>
    <dgm:pt modelId="{3E57D560-67C6-4BB4-B1E0-8B76BFE9C678}" type="pres">
      <dgm:prSet presAssocID="{55A91A0B-D7FF-42BF-AD0A-1E72B07B180D}" presName="node" presStyleLbl="node1" presStyleIdx="17" presStyleCnt="20">
        <dgm:presLayoutVars>
          <dgm:bulletEnabled val="1"/>
        </dgm:presLayoutVars>
      </dgm:prSet>
      <dgm:spPr/>
    </dgm:pt>
    <dgm:pt modelId="{A8CB05E8-A4F8-4B6F-9DC6-D39F07E35A7D}" type="pres">
      <dgm:prSet presAssocID="{0A14F5E5-41E6-4D5F-B5B3-959B30B5D9C7}" presName="sibTrans" presStyleLbl="sibTrans2D1" presStyleIdx="17" presStyleCnt="19"/>
      <dgm:spPr/>
    </dgm:pt>
    <dgm:pt modelId="{F16BB44D-7F53-4A9C-8BF3-42BA5A99850A}" type="pres">
      <dgm:prSet presAssocID="{0A14F5E5-41E6-4D5F-B5B3-959B30B5D9C7}" presName="connectorText" presStyleLbl="sibTrans2D1" presStyleIdx="17" presStyleCnt="19"/>
      <dgm:spPr/>
    </dgm:pt>
    <dgm:pt modelId="{48679B07-CEDA-430A-8907-F6293CD21A31}" type="pres">
      <dgm:prSet presAssocID="{E7852C1D-7DFA-4D76-9289-ED00FF6B8B80}" presName="node" presStyleLbl="node1" presStyleIdx="18" presStyleCnt="20">
        <dgm:presLayoutVars>
          <dgm:bulletEnabled val="1"/>
        </dgm:presLayoutVars>
      </dgm:prSet>
      <dgm:spPr/>
    </dgm:pt>
    <dgm:pt modelId="{6A215040-FB81-4368-99FD-799476221328}" type="pres">
      <dgm:prSet presAssocID="{07A77C1D-2B9F-4BED-98ED-638D482F4E0D}" presName="sibTrans" presStyleLbl="sibTrans2D1" presStyleIdx="18" presStyleCnt="19"/>
      <dgm:spPr/>
    </dgm:pt>
    <dgm:pt modelId="{BE1ABCD2-7094-4713-B34E-1F3EC398650F}" type="pres">
      <dgm:prSet presAssocID="{07A77C1D-2B9F-4BED-98ED-638D482F4E0D}" presName="connectorText" presStyleLbl="sibTrans2D1" presStyleIdx="18" presStyleCnt="19"/>
      <dgm:spPr/>
    </dgm:pt>
    <dgm:pt modelId="{7C26585F-D0BF-4A79-A59D-848F0A8C7BC7}" type="pres">
      <dgm:prSet presAssocID="{B333AB3E-E9D5-47E7-B21F-51AFE7F29FB9}" presName="node" presStyleLbl="node1" presStyleIdx="19" presStyleCnt="20">
        <dgm:presLayoutVars>
          <dgm:bulletEnabled val="1"/>
        </dgm:presLayoutVars>
      </dgm:prSet>
      <dgm:spPr/>
    </dgm:pt>
  </dgm:ptLst>
  <dgm:cxnLst>
    <dgm:cxn modelId="{582A0100-A9C1-487F-A198-0E24357C8C24}" type="presOf" srcId="{0D45D3FD-361B-4557-81EA-E6267166E391}" destId="{BFCB8D86-9C89-450E-A61E-967DF366DC88}" srcOrd="0" destOrd="0" presId="urn:microsoft.com/office/officeart/2005/8/layout/process5"/>
    <dgm:cxn modelId="{1E058001-78D4-43D8-8960-D1AD53EB8305}" srcId="{BB10F2C7-7F9E-46A0-90AE-8C2E78C9D44F}" destId="{CDA1AB0B-1BA0-4710-A71E-FEF02D15D4DB}" srcOrd="10" destOrd="0" parTransId="{4128E992-2731-434E-9247-02DA5169901F}" sibTransId="{A99D1117-1B2D-45EA-8A9D-70543536F604}"/>
    <dgm:cxn modelId="{FB82D903-64BB-4ED2-9E03-35728CB0DEF1}" type="presOf" srcId="{5D8CA9E5-4E5C-426F-B19A-4C756358F911}" destId="{753B562B-E30C-424A-9A24-CD4858D9F036}" srcOrd="0" destOrd="0" presId="urn:microsoft.com/office/officeart/2005/8/layout/process5"/>
    <dgm:cxn modelId="{C66CD609-CD20-424C-A909-F1612995763A}" srcId="{BB10F2C7-7F9E-46A0-90AE-8C2E78C9D44F}" destId="{742FA7F8-9E4E-4ADA-912F-1E6619787F3C}" srcOrd="3" destOrd="0" parTransId="{DB82636B-7349-438A-BF71-C53BA8379A82}" sibTransId="{9B28DA51-FFD4-4CD5-912E-FCCBCB133AE3}"/>
    <dgm:cxn modelId="{90F3561C-2DA1-4F95-BE97-9346A464FBE4}" type="presOf" srcId="{8899B37D-D076-434D-88B0-F23757AB4F98}" destId="{1C0D29F5-A97F-4C90-8483-1EFE7B5D9F37}" srcOrd="0" destOrd="0" presId="urn:microsoft.com/office/officeart/2005/8/layout/process5"/>
    <dgm:cxn modelId="{56BF6E1F-D687-4A03-91A7-9C529253D014}" type="presOf" srcId="{4BB1010F-4E13-4EF7-9433-946EF866A610}" destId="{F41D7F55-0386-4D74-ABBD-C25947CA02B8}" srcOrd="0" destOrd="0" presId="urn:microsoft.com/office/officeart/2005/8/layout/process5"/>
    <dgm:cxn modelId="{038B9823-26AA-4E63-8D0D-A79BE99BF5D3}" type="presOf" srcId="{8899B37D-D076-434D-88B0-F23757AB4F98}" destId="{79FDEEA3-DE5F-4296-B2D6-A37EC00D7814}" srcOrd="1" destOrd="0" presId="urn:microsoft.com/office/officeart/2005/8/layout/process5"/>
    <dgm:cxn modelId="{80E06324-042E-4A15-8B13-07AF6C1CF10E}" type="presOf" srcId="{34D225BC-F3FB-4FB1-9DE9-B7BEF7360A06}" destId="{BE1F0F30-3219-401D-BB40-F1DF074F3AD4}" srcOrd="1" destOrd="0" presId="urn:microsoft.com/office/officeart/2005/8/layout/process5"/>
    <dgm:cxn modelId="{E0554624-BA51-4AAA-A445-2488821406BC}" type="presOf" srcId="{07A77C1D-2B9F-4BED-98ED-638D482F4E0D}" destId="{6A215040-FB81-4368-99FD-799476221328}" srcOrd="0" destOrd="0" presId="urn:microsoft.com/office/officeart/2005/8/layout/process5"/>
    <dgm:cxn modelId="{BC24B225-D89F-44E8-B63C-13CB59AE9283}" type="presOf" srcId="{07693BBC-5FF8-480C-80F2-2E780066819B}" destId="{C00E838B-C3A9-4828-8FD5-FDB006B6E709}" srcOrd="0" destOrd="0" presId="urn:microsoft.com/office/officeart/2005/8/layout/process5"/>
    <dgm:cxn modelId="{F5D47126-8A15-4175-8F9F-0B3C2F43A541}" type="presOf" srcId="{55A91A0B-D7FF-42BF-AD0A-1E72B07B180D}" destId="{3E57D560-67C6-4BB4-B1E0-8B76BFE9C678}" srcOrd="0" destOrd="0" presId="urn:microsoft.com/office/officeart/2005/8/layout/process5"/>
    <dgm:cxn modelId="{5F41FB28-198E-4F75-9E16-677044DF9DF2}" type="presOf" srcId="{560941F5-E742-4AC9-B6FD-1351452CAC46}" destId="{7F4108F7-DB70-4095-ADB3-E6E4AE1EDD92}" srcOrd="1" destOrd="0" presId="urn:microsoft.com/office/officeart/2005/8/layout/process5"/>
    <dgm:cxn modelId="{96D5A22A-764E-4D6E-8864-85E1C8970520}" srcId="{BB10F2C7-7F9E-46A0-90AE-8C2E78C9D44F}" destId="{854C81F9-728F-4073-8324-2B8DF5B5D01C}" srcOrd="15" destOrd="0" parTransId="{1875825F-4E7D-4574-B17C-BBE75B3BD9CB}" sibTransId="{CB29F5DF-C8A8-43A2-AE6B-902BB0A38FA2}"/>
    <dgm:cxn modelId="{B34C3431-AAAB-4BEC-A7C3-4BE43F0CF0A4}" type="presOf" srcId="{D8E9CB8B-8F13-47E7-B2A5-171376986FB8}" destId="{791729B4-2A11-488A-A4FA-FAC9DD35C65A}" srcOrd="1" destOrd="0" presId="urn:microsoft.com/office/officeart/2005/8/layout/process5"/>
    <dgm:cxn modelId="{159D2E38-B37B-4D2C-87AD-7EE85354F91F}" type="presOf" srcId="{BB10F2C7-7F9E-46A0-90AE-8C2E78C9D44F}" destId="{17439998-76AA-4739-99C8-674A365F827F}" srcOrd="0" destOrd="0" presId="urn:microsoft.com/office/officeart/2005/8/layout/process5"/>
    <dgm:cxn modelId="{94886238-FC7A-4459-BB09-31E616B81B5E}" type="presOf" srcId="{7A3BC105-BE4F-43C7-B5FE-CE8571F9ECEE}" destId="{751A4548-5409-47E2-ADE5-5238F0849293}" srcOrd="0" destOrd="0" presId="urn:microsoft.com/office/officeart/2005/8/layout/process5"/>
    <dgm:cxn modelId="{9B41203A-50DC-4E7E-A607-FC5E4460548A}" srcId="{BB10F2C7-7F9E-46A0-90AE-8C2E78C9D44F}" destId="{55A91A0B-D7FF-42BF-AD0A-1E72B07B180D}" srcOrd="17" destOrd="0" parTransId="{1013D125-0ABE-4AD5-9A6F-98348F07604A}" sibTransId="{0A14F5E5-41E6-4D5F-B5B3-959B30B5D9C7}"/>
    <dgm:cxn modelId="{5A75493A-430C-4FB0-92EF-F065FC290B62}" srcId="{BB10F2C7-7F9E-46A0-90AE-8C2E78C9D44F}" destId="{92B945A0-16C3-4A93-922F-5A930B5A3111}" srcOrd="9" destOrd="0" parTransId="{5AD9B2AA-3EB5-430E-9882-8ADD1198224B}" sibTransId="{34D225BC-F3FB-4FB1-9DE9-B7BEF7360A06}"/>
    <dgm:cxn modelId="{9D809C3E-050B-4BE3-9C3F-82EAA4F9FE24}" type="presOf" srcId="{6686C445-9636-4BEA-80C6-C82C03D6987D}" destId="{31980D31-7260-4D16-A1BC-3631D4466E4E}" srcOrd="0" destOrd="0" presId="urn:microsoft.com/office/officeart/2005/8/layout/process5"/>
    <dgm:cxn modelId="{FC21F940-C1E4-400C-AF8B-2BB08AFA33CB}" srcId="{BB10F2C7-7F9E-46A0-90AE-8C2E78C9D44F}" destId="{0D45D3FD-361B-4557-81EA-E6267166E391}" srcOrd="1" destOrd="0" parTransId="{93E50C0C-7C1B-46E2-ACF8-A5AEB1CA24FF}" sibTransId="{D8E9CB8B-8F13-47E7-B2A5-171376986FB8}"/>
    <dgm:cxn modelId="{60252F5C-C5FE-429D-925C-5D3C16799D93}" type="presOf" srcId="{FE0ABC25-3111-4A63-BD61-147DC6012531}" destId="{7C2EE258-955B-4557-8942-29FDDEC749D2}" srcOrd="0" destOrd="0" presId="urn:microsoft.com/office/officeart/2005/8/layout/process5"/>
    <dgm:cxn modelId="{13F5D45C-B6C3-4083-8CD6-7B455573ADFA}" type="presOf" srcId="{8D36AEB2-ECD0-44DE-A81E-9B9CB59220D0}" destId="{8CEE61BC-24C3-4488-BE4E-F2B83143C015}" srcOrd="0" destOrd="0" presId="urn:microsoft.com/office/officeart/2005/8/layout/process5"/>
    <dgm:cxn modelId="{AF05F75D-C80E-4A9C-8084-AACF9C22B077}" type="presOf" srcId="{05D43522-14CB-474C-A0F7-3032C997B307}" destId="{D35725EB-4B6A-4673-AC60-87D357DA7DFE}" srcOrd="1" destOrd="0" presId="urn:microsoft.com/office/officeart/2005/8/layout/process5"/>
    <dgm:cxn modelId="{A1D90441-5BF8-4095-9882-FC57A7CC3C3D}" type="presOf" srcId="{AA89249D-96CF-4137-B9F1-B6BBDFCAF3A5}" destId="{A339D4AD-41B8-4476-92DD-23162EAA3ACE}" srcOrd="0" destOrd="0" presId="urn:microsoft.com/office/officeart/2005/8/layout/process5"/>
    <dgm:cxn modelId="{FE039E45-498C-4304-B3F7-3103CE3F4B89}" type="presOf" srcId="{B42D6BAC-9D9C-44B2-9A47-C4CEA9334924}" destId="{576B4CF5-F845-48F5-90B7-FCE6EDBC3C28}" srcOrd="0" destOrd="0" presId="urn:microsoft.com/office/officeart/2005/8/layout/process5"/>
    <dgm:cxn modelId="{7BD83B66-BF70-4CE1-8DD4-DFF5F6375DC4}" type="presOf" srcId="{FEF72BD9-60E0-4F52-9B7E-02089F48D5E0}" destId="{A5E336BB-DF13-440B-96F7-30724EDB48BA}" srcOrd="0" destOrd="0" presId="urn:microsoft.com/office/officeart/2005/8/layout/process5"/>
    <dgm:cxn modelId="{01548469-9F60-420F-A08F-EBD7EF4DEF59}" srcId="{BB10F2C7-7F9E-46A0-90AE-8C2E78C9D44F}" destId="{6686C445-9636-4BEA-80C6-C82C03D6987D}" srcOrd="7" destOrd="0" parTransId="{F19E7AEC-F666-4C33-B219-FCB5A2E46722}" sibTransId="{05D43522-14CB-474C-A0F7-3032C997B307}"/>
    <dgm:cxn modelId="{A9E6164B-ED66-4B18-B6CC-6A8B4A9B1D0D}" type="presOf" srcId="{DD76CB3D-3D35-4921-9010-A760CE2AA486}" destId="{8570EEEB-6E50-482A-BCE1-B2CD154B3F36}" srcOrd="0" destOrd="0" presId="urn:microsoft.com/office/officeart/2005/8/layout/process5"/>
    <dgm:cxn modelId="{76C4DE4D-E779-4910-882A-4E9FD735DA8A}" srcId="{BB10F2C7-7F9E-46A0-90AE-8C2E78C9D44F}" destId="{8C4BF40D-4285-43AD-A3E0-CFAF72D033C6}" srcOrd="13" destOrd="0" parTransId="{BD2E9BC4-97A2-4FE2-9C1D-6B93F0583D17}" sibTransId="{A5A08416-5104-430B-B229-46CE49E142F7}"/>
    <dgm:cxn modelId="{9F485A4F-5C7E-43F4-A3CD-B56B7B6CFD16}" type="presOf" srcId="{9B28DA51-FFD4-4CD5-912E-FCCBCB133AE3}" destId="{9088B6AC-9BD1-4E76-B941-3298CFE4FC9E}" srcOrd="1" destOrd="0" presId="urn:microsoft.com/office/officeart/2005/8/layout/process5"/>
    <dgm:cxn modelId="{AC202650-50FA-47FE-8645-6D7B64638F6C}" srcId="{BB10F2C7-7F9E-46A0-90AE-8C2E78C9D44F}" destId="{69E2257E-9A57-47C5-B9B8-0C7F08C32AD2}" srcOrd="14" destOrd="0" parTransId="{B66C4B84-741B-4D43-829D-20D56FC08913}" sibTransId="{FEF72BD9-60E0-4F52-9B7E-02089F48D5E0}"/>
    <dgm:cxn modelId="{DDFA0B7C-076E-46DC-968B-F6CC7660442A}" srcId="{BB10F2C7-7F9E-46A0-90AE-8C2E78C9D44F}" destId="{7A3BC105-BE4F-43C7-B5FE-CE8571F9ECEE}" srcOrd="0" destOrd="0" parTransId="{7D71C2DD-2666-4051-B0C0-804D071C6B27}" sibTransId="{AA89249D-96CF-4137-B9F1-B6BBDFCAF3A5}"/>
    <dgm:cxn modelId="{1572537D-A6EF-4A1A-8159-B99AF682CB9A}" type="presOf" srcId="{E908D098-3641-4DD7-BDE2-322BA83FD0CA}" destId="{5339F9DE-1BA7-4C37-930D-167DA777BBF3}" srcOrd="0" destOrd="0" presId="urn:microsoft.com/office/officeart/2005/8/layout/process5"/>
    <dgm:cxn modelId="{049CAE7D-678B-41E2-AA99-2F6DB95A5A48}" type="presOf" srcId="{854C81F9-728F-4073-8324-2B8DF5B5D01C}" destId="{BF8EAE78-DCCE-4937-BA29-4F7474B19AF0}" srcOrd="0" destOrd="0" presId="urn:microsoft.com/office/officeart/2005/8/layout/process5"/>
    <dgm:cxn modelId="{9BD10C84-157F-481E-8A4A-50533B7EBA55}" type="presOf" srcId="{07693BBC-5FF8-480C-80F2-2E780066819B}" destId="{2299CE46-60EC-439D-B282-B54AA2FFF5E7}" srcOrd="1" destOrd="0" presId="urn:microsoft.com/office/officeart/2005/8/layout/process5"/>
    <dgm:cxn modelId="{7042F787-D1E1-49F9-8791-F7674456A1A4}" type="presOf" srcId="{E5FE628A-7A7C-47D0-B99C-68B104D1864E}" destId="{5CA2CEAD-5207-41BA-B6DA-ECF5E45EF867}" srcOrd="0" destOrd="0" presId="urn:microsoft.com/office/officeart/2005/8/layout/process5"/>
    <dgm:cxn modelId="{AA72D588-9D54-4D12-A6B6-94827BC30CE9}" type="presOf" srcId="{A99D1117-1B2D-45EA-8A9D-70543536F604}" destId="{6139773F-7DE3-4A11-83D4-D776AF664DF4}" srcOrd="0" destOrd="0" presId="urn:microsoft.com/office/officeart/2005/8/layout/process5"/>
    <dgm:cxn modelId="{DF391A89-2B65-40EB-A948-C57B051D0FE3}" type="presOf" srcId="{07A77C1D-2B9F-4BED-98ED-638D482F4E0D}" destId="{BE1ABCD2-7094-4713-B34E-1F3EC398650F}" srcOrd="1" destOrd="0" presId="urn:microsoft.com/office/officeart/2005/8/layout/process5"/>
    <dgm:cxn modelId="{3B237F8A-B9F2-4B02-B041-C54314B1AA97}" type="presOf" srcId="{0A14F5E5-41E6-4D5F-B5B3-959B30B5D9C7}" destId="{A8CB05E8-A4F8-4B6F-9DC6-D39F07E35A7D}" srcOrd="0" destOrd="0" presId="urn:microsoft.com/office/officeart/2005/8/layout/process5"/>
    <dgm:cxn modelId="{5191E28D-AA0F-4B03-B339-5D4CD319AD15}" type="presOf" srcId="{0A14F5E5-41E6-4D5F-B5B3-959B30B5D9C7}" destId="{F16BB44D-7F53-4A9C-8BF3-42BA5A99850A}" srcOrd="1" destOrd="0" presId="urn:microsoft.com/office/officeart/2005/8/layout/process5"/>
    <dgm:cxn modelId="{F0071A96-71D4-4F4F-8363-C456B8B1D03D}" type="presOf" srcId="{A5A08416-5104-430B-B229-46CE49E142F7}" destId="{9A6E4CF0-E911-4503-BDC7-6D8B6C40BD22}" srcOrd="0" destOrd="0" presId="urn:microsoft.com/office/officeart/2005/8/layout/process5"/>
    <dgm:cxn modelId="{F4CAC197-422F-4CBC-A6A1-7A9B19A39D64}" type="presOf" srcId="{CB29F5DF-C8A8-43A2-AE6B-902BB0A38FA2}" destId="{0B3355BD-91D9-404C-A523-2069CDD06210}" srcOrd="1" destOrd="0" presId="urn:microsoft.com/office/officeart/2005/8/layout/process5"/>
    <dgm:cxn modelId="{3D861B99-492A-4900-AB5F-2D956C1E8AB1}" srcId="{BB10F2C7-7F9E-46A0-90AE-8C2E78C9D44F}" destId="{6C9826F9-7EF8-4EF2-9287-53D019014337}" srcOrd="6" destOrd="0" parTransId="{94947332-B8F0-402B-BF69-38F91635A183}" sibTransId="{DD76CB3D-3D35-4921-9010-A760CE2AA486}"/>
    <dgm:cxn modelId="{EF28AE99-413A-464B-9AD9-D0A3D61C1963}" srcId="{BB10F2C7-7F9E-46A0-90AE-8C2E78C9D44F}" destId="{FA963AEB-8630-485A-BD26-32AF41754565}" srcOrd="16" destOrd="0" parTransId="{DA98FF32-868F-452C-B92D-5D66D7B01FCB}" sibTransId="{E908D098-3641-4DD7-BDE2-322BA83FD0CA}"/>
    <dgm:cxn modelId="{B4E7EB99-210C-4B5F-87F6-C92F05D481B3}" type="presOf" srcId="{FA963AEB-8630-485A-BD26-32AF41754565}" destId="{C6EF4FDE-F653-4E14-A83E-1098AD2CFA4E}" srcOrd="0" destOrd="0" presId="urn:microsoft.com/office/officeart/2005/8/layout/process5"/>
    <dgm:cxn modelId="{B3FDC09B-7C84-42A1-88A9-E80CAD4459FB}" type="presOf" srcId="{AA89249D-96CF-4137-B9F1-B6BBDFCAF3A5}" destId="{F12DAD38-50D7-47DD-BE88-5F133F454237}" srcOrd="1" destOrd="0" presId="urn:microsoft.com/office/officeart/2005/8/layout/process5"/>
    <dgm:cxn modelId="{DF78309C-6DC0-4EF0-92E7-72835EACF3A9}" srcId="{BB10F2C7-7F9E-46A0-90AE-8C2E78C9D44F}" destId="{B333AB3E-E9D5-47E7-B21F-51AFE7F29FB9}" srcOrd="19" destOrd="0" parTransId="{53E8E18A-725E-4285-9113-08315A0B41E1}" sibTransId="{0C098C01-7635-4A12-A5EF-5F7108B09EA1}"/>
    <dgm:cxn modelId="{0E74F6A3-0BD3-4CFA-A5B7-57E97D4DE39A}" type="presOf" srcId="{CB29F5DF-C8A8-43A2-AE6B-902BB0A38FA2}" destId="{E0D959C6-2672-401C-9D90-469B5E0987F4}" srcOrd="0" destOrd="0" presId="urn:microsoft.com/office/officeart/2005/8/layout/process5"/>
    <dgm:cxn modelId="{590274A4-1040-4C1E-8E0F-605FAE8CD015}" type="presOf" srcId="{E908D098-3641-4DD7-BDE2-322BA83FD0CA}" destId="{CFB0807E-C224-4ED5-977C-6A65A94B0B36}" srcOrd="1" destOrd="0" presId="urn:microsoft.com/office/officeart/2005/8/layout/process5"/>
    <dgm:cxn modelId="{033D31A6-C40B-4471-951B-D18B8F300A3F}" srcId="{BB10F2C7-7F9E-46A0-90AE-8C2E78C9D44F}" destId="{C97B8854-55ED-41AC-8F5D-00BDDF74F3C9}" srcOrd="4" destOrd="0" parTransId="{24F1F14D-0022-44AD-AD91-592B61182E9D}" sibTransId="{B42D6BAC-9D9C-44B2-9A47-C4CEA9334924}"/>
    <dgm:cxn modelId="{1963CBA6-1EFF-4826-B143-FCAB95A12F30}" srcId="{BB10F2C7-7F9E-46A0-90AE-8C2E78C9D44F}" destId="{4BB1010F-4E13-4EF7-9433-946EF866A610}" srcOrd="2" destOrd="0" parTransId="{A224EA7E-7402-4F9D-A982-0662BE795CC6}" sibTransId="{07693BBC-5FF8-480C-80F2-2E780066819B}"/>
    <dgm:cxn modelId="{EE16B2A7-AC88-417B-9D27-C099580AF6FD}" type="presOf" srcId="{34D225BC-F3FB-4FB1-9DE9-B7BEF7360A06}" destId="{3DAAA416-551B-4FFE-A069-1064C65A9146}" srcOrd="0" destOrd="0" presId="urn:microsoft.com/office/officeart/2005/8/layout/process5"/>
    <dgm:cxn modelId="{C10BF9A9-D2AA-4401-B4F3-C48273C6565A}" type="presOf" srcId="{DD76CB3D-3D35-4921-9010-A760CE2AA486}" destId="{A102E64D-B7B9-4482-8B76-0A2D0863E27F}" srcOrd="1" destOrd="0" presId="urn:microsoft.com/office/officeart/2005/8/layout/process5"/>
    <dgm:cxn modelId="{5AD1D9AF-E906-4805-AEC4-3F4B8A0DAC2B}" srcId="{BB10F2C7-7F9E-46A0-90AE-8C2E78C9D44F}" destId="{E7852C1D-7DFA-4D76-9289-ED00FF6B8B80}" srcOrd="18" destOrd="0" parTransId="{D759542D-BC6D-4A95-B1A3-B2A19C0F5A71}" sibTransId="{07A77C1D-2B9F-4BED-98ED-638D482F4E0D}"/>
    <dgm:cxn modelId="{1C6452B0-3E20-436C-880A-F396A1A9FFCA}" type="presOf" srcId="{FEF72BD9-60E0-4F52-9B7E-02089F48D5E0}" destId="{A021F0A6-006B-41F5-B6CF-E3D4DD1A8896}" srcOrd="1" destOrd="0" presId="urn:microsoft.com/office/officeart/2005/8/layout/process5"/>
    <dgm:cxn modelId="{33B0B7BC-97F0-42CF-99AC-6912C3ECAD54}" srcId="{BB10F2C7-7F9E-46A0-90AE-8C2E78C9D44F}" destId="{FE0ABC25-3111-4A63-BD61-147DC6012531}" srcOrd="5" destOrd="0" parTransId="{E645AF11-D855-4B24-834E-4CF07901746C}" sibTransId="{E5FE628A-7A7C-47D0-B99C-68B104D1864E}"/>
    <dgm:cxn modelId="{891DE1C0-C922-46B6-A5A8-810B9FA699B9}" type="presOf" srcId="{92B945A0-16C3-4A93-922F-5A930B5A3111}" destId="{108969B2-6E0E-49E2-A82E-3F7C44D8BF5F}" srcOrd="0" destOrd="0" presId="urn:microsoft.com/office/officeart/2005/8/layout/process5"/>
    <dgm:cxn modelId="{CFC39DC2-1EAD-4A3E-A972-1731B4EF43BB}" type="presOf" srcId="{B333AB3E-E9D5-47E7-B21F-51AFE7F29FB9}" destId="{7C26585F-D0BF-4A79-A59D-848F0A8C7BC7}" srcOrd="0" destOrd="0" presId="urn:microsoft.com/office/officeart/2005/8/layout/process5"/>
    <dgm:cxn modelId="{744267C5-AC9B-4A14-B005-0D5F875731E9}" type="presOf" srcId="{5D8CA9E5-4E5C-426F-B19A-4C756358F911}" destId="{76DDA41E-E412-49E8-9D9B-71882AECEBA4}" srcOrd="1" destOrd="0" presId="urn:microsoft.com/office/officeart/2005/8/layout/process5"/>
    <dgm:cxn modelId="{CE8458C7-F1DA-4C2B-B915-3CE722B67F8C}" type="presOf" srcId="{A5A08416-5104-430B-B229-46CE49E142F7}" destId="{A1C0A725-153C-4E76-8A4D-CF2A311B4342}" srcOrd="1" destOrd="0" presId="urn:microsoft.com/office/officeart/2005/8/layout/process5"/>
    <dgm:cxn modelId="{4EA527C9-BD57-4C7F-B3FA-92C4AD98C7BF}" type="presOf" srcId="{742FA7F8-9E4E-4ADA-912F-1E6619787F3C}" destId="{85A557EA-C49A-4EA4-AB38-C0BCEEE6A48B}" srcOrd="0" destOrd="0" presId="urn:microsoft.com/office/officeart/2005/8/layout/process5"/>
    <dgm:cxn modelId="{E9240ACA-DF18-4637-9347-C861482E2372}" srcId="{BB10F2C7-7F9E-46A0-90AE-8C2E78C9D44F}" destId="{84E9A2A8-6F1E-4509-B1EF-CE6F3C0EA625}" srcOrd="8" destOrd="0" parTransId="{2B17B315-F430-4AF2-A589-D5F5B4D685E6}" sibTransId="{560941F5-E742-4AC9-B6FD-1351452CAC46}"/>
    <dgm:cxn modelId="{B4A5E3CA-DF15-4C46-816E-23F045334F06}" type="presOf" srcId="{D8E9CB8B-8F13-47E7-B2A5-171376986FB8}" destId="{01AFB7FB-D62F-47F5-908D-288072597DB1}" srcOrd="0" destOrd="0" presId="urn:microsoft.com/office/officeart/2005/8/layout/process5"/>
    <dgm:cxn modelId="{1510ECCD-FB7E-4D87-9FB7-A087750C536B}" type="presOf" srcId="{8C4BF40D-4285-43AD-A3E0-CFAF72D033C6}" destId="{B501548B-A83D-443F-9516-E72A04A58DD1}" srcOrd="0" destOrd="0" presId="urn:microsoft.com/office/officeart/2005/8/layout/process5"/>
    <dgm:cxn modelId="{E50AE2CE-004B-4184-9E1C-86D2F7FD133E}" type="presOf" srcId="{6C9826F9-7EF8-4EF2-9287-53D019014337}" destId="{7CB7B7FA-3299-4F30-B487-8051873015F4}" srcOrd="0" destOrd="0" presId="urn:microsoft.com/office/officeart/2005/8/layout/process5"/>
    <dgm:cxn modelId="{D57ADCCF-B530-446C-9851-DDAAB462A562}" type="presOf" srcId="{84E9A2A8-6F1E-4509-B1EF-CE6F3C0EA625}" destId="{37C51307-D7E0-4023-8A36-AACB0E5E71F3}" srcOrd="0" destOrd="0" presId="urn:microsoft.com/office/officeart/2005/8/layout/process5"/>
    <dgm:cxn modelId="{48064AD2-02EC-43DC-97A6-F034CBDD3E14}" srcId="{BB10F2C7-7F9E-46A0-90AE-8C2E78C9D44F}" destId="{D92875FA-E91D-4A80-8B18-81CDAD118728}" srcOrd="11" destOrd="0" parTransId="{CFE97DCB-0AA9-47F3-B73A-2E958CC0102B}" sibTransId="{5D8CA9E5-4E5C-426F-B19A-4C756358F911}"/>
    <dgm:cxn modelId="{27FB76D9-A1F8-48CA-84DA-4234ACB89B35}" type="presOf" srcId="{A99D1117-1B2D-45EA-8A9D-70543536F604}" destId="{0A28B5F8-28EE-4691-AD37-2B0418F08624}" srcOrd="1" destOrd="0" presId="urn:microsoft.com/office/officeart/2005/8/layout/process5"/>
    <dgm:cxn modelId="{4B6246DD-7BE4-49F2-AF97-6FD90F0FFC40}" type="presOf" srcId="{B42D6BAC-9D9C-44B2-9A47-C4CEA9334924}" destId="{65A188F4-73B9-4082-9FE0-2CEC2CFA181E}" srcOrd="1" destOrd="0" presId="urn:microsoft.com/office/officeart/2005/8/layout/process5"/>
    <dgm:cxn modelId="{65033EDF-3EB4-419B-85A5-2BA8E838452C}" type="presOf" srcId="{69E2257E-9A57-47C5-B9B8-0C7F08C32AD2}" destId="{43A2A1E6-2195-4E08-9E98-D43D634719D4}" srcOrd="0" destOrd="0" presId="urn:microsoft.com/office/officeart/2005/8/layout/process5"/>
    <dgm:cxn modelId="{C3C675E0-2C2B-46A9-BEC2-8C5C69D40FB3}" type="presOf" srcId="{9B28DA51-FFD4-4CD5-912E-FCCBCB133AE3}" destId="{31EB536A-CCAD-42BE-95E2-6221F5E13885}" srcOrd="0" destOrd="0" presId="urn:microsoft.com/office/officeart/2005/8/layout/process5"/>
    <dgm:cxn modelId="{A8520EE9-FD2A-4B47-93E1-3CCAF6E1296A}" type="presOf" srcId="{CDA1AB0B-1BA0-4710-A71E-FEF02D15D4DB}" destId="{370A1EE1-E262-479A-9CE5-F49896A69F3A}" srcOrd="0" destOrd="0" presId="urn:microsoft.com/office/officeart/2005/8/layout/process5"/>
    <dgm:cxn modelId="{BA4857EE-C0F4-4589-BC64-D6534D5EEB41}" type="presOf" srcId="{560941F5-E742-4AC9-B6FD-1351452CAC46}" destId="{D89F2A82-D49C-4C01-8962-1897F22E4A15}" srcOrd="0" destOrd="0" presId="urn:microsoft.com/office/officeart/2005/8/layout/process5"/>
    <dgm:cxn modelId="{732153F5-D9F7-4F98-A1BF-71512B972432}" type="presOf" srcId="{05D43522-14CB-474C-A0F7-3032C997B307}" destId="{BE3F87EE-1A9E-4A1A-A303-B45C25C50409}" srcOrd="0" destOrd="0" presId="urn:microsoft.com/office/officeart/2005/8/layout/process5"/>
    <dgm:cxn modelId="{4F2319FB-D95A-4085-88A6-0F1F95A440DA}" type="presOf" srcId="{C97B8854-55ED-41AC-8F5D-00BDDF74F3C9}" destId="{8E5C2060-077F-4590-8E6F-2C71E653014A}" srcOrd="0" destOrd="0" presId="urn:microsoft.com/office/officeart/2005/8/layout/process5"/>
    <dgm:cxn modelId="{E23761FB-FA1D-45CD-89E7-5B02702D384D}" type="presOf" srcId="{E5FE628A-7A7C-47D0-B99C-68B104D1864E}" destId="{A53F17F3-FE7D-4F77-AAC2-6B02A865B7C1}" srcOrd="1" destOrd="0" presId="urn:microsoft.com/office/officeart/2005/8/layout/process5"/>
    <dgm:cxn modelId="{3945CEFC-C852-4E01-A21B-86327DB1219D}" type="presOf" srcId="{E7852C1D-7DFA-4D76-9289-ED00FF6B8B80}" destId="{48679B07-CEDA-430A-8907-F6293CD21A31}" srcOrd="0" destOrd="0" presId="urn:microsoft.com/office/officeart/2005/8/layout/process5"/>
    <dgm:cxn modelId="{2D3CF4FD-7456-4887-AC85-2FE38E872FFD}" srcId="{BB10F2C7-7F9E-46A0-90AE-8C2E78C9D44F}" destId="{8D36AEB2-ECD0-44DE-A81E-9B9CB59220D0}" srcOrd="12" destOrd="0" parTransId="{32279E4B-F799-419C-B2ED-54EA2F220DCF}" sibTransId="{8899B37D-D076-434D-88B0-F23757AB4F98}"/>
    <dgm:cxn modelId="{34EE6FFE-1D00-4562-AA77-9938FCACB2B9}" type="presOf" srcId="{D92875FA-E91D-4A80-8B18-81CDAD118728}" destId="{A92A07DF-8017-4346-92C6-0C0400B2572E}" srcOrd="0" destOrd="0" presId="urn:microsoft.com/office/officeart/2005/8/layout/process5"/>
    <dgm:cxn modelId="{C896E45A-9193-4F90-A356-6CD01300901D}" type="presParOf" srcId="{17439998-76AA-4739-99C8-674A365F827F}" destId="{751A4548-5409-47E2-ADE5-5238F0849293}" srcOrd="0" destOrd="0" presId="urn:microsoft.com/office/officeart/2005/8/layout/process5"/>
    <dgm:cxn modelId="{F8AE7F53-B6BE-423A-B053-9D941D23F16D}" type="presParOf" srcId="{17439998-76AA-4739-99C8-674A365F827F}" destId="{A339D4AD-41B8-4476-92DD-23162EAA3ACE}" srcOrd="1" destOrd="0" presId="urn:microsoft.com/office/officeart/2005/8/layout/process5"/>
    <dgm:cxn modelId="{035BD47F-7ED3-4200-A823-EF3EB5A23CBF}" type="presParOf" srcId="{A339D4AD-41B8-4476-92DD-23162EAA3ACE}" destId="{F12DAD38-50D7-47DD-BE88-5F133F454237}" srcOrd="0" destOrd="0" presId="urn:microsoft.com/office/officeart/2005/8/layout/process5"/>
    <dgm:cxn modelId="{066EC4A4-CA21-4422-A2A4-0824F2CC43C1}" type="presParOf" srcId="{17439998-76AA-4739-99C8-674A365F827F}" destId="{BFCB8D86-9C89-450E-A61E-967DF366DC88}" srcOrd="2" destOrd="0" presId="urn:microsoft.com/office/officeart/2005/8/layout/process5"/>
    <dgm:cxn modelId="{DA77E563-192A-4A9F-BCF2-2B1D19C04417}" type="presParOf" srcId="{17439998-76AA-4739-99C8-674A365F827F}" destId="{01AFB7FB-D62F-47F5-908D-288072597DB1}" srcOrd="3" destOrd="0" presId="urn:microsoft.com/office/officeart/2005/8/layout/process5"/>
    <dgm:cxn modelId="{3279D34A-47C7-482E-A0CA-FF4B7A45C7B7}" type="presParOf" srcId="{01AFB7FB-D62F-47F5-908D-288072597DB1}" destId="{791729B4-2A11-488A-A4FA-FAC9DD35C65A}" srcOrd="0" destOrd="0" presId="urn:microsoft.com/office/officeart/2005/8/layout/process5"/>
    <dgm:cxn modelId="{B9D3B60B-6329-4979-AF25-03EC83A67C8D}" type="presParOf" srcId="{17439998-76AA-4739-99C8-674A365F827F}" destId="{F41D7F55-0386-4D74-ABBD-C25947CA02B8}" srcOrd="4" destOrd="0" presId="urn:microsoft.com/office/officeart/2005/8/layout/process5"/>
    <dgm:cxn modelId="{89F25F2B-B43A-40C8-B670-29146996BC31}" type="presParOf" srcId="{17439998-76AA-4739-99C8-674A365F827F}" destId="{C00E838B-C3A9-4828-8FD5-FDB006B6E709}" srcOrd="5" destOrd="0" presId="urn:microsoft.com/office/officeart/2005/8/layout/process5"/>
    <dgm:cxn modelId="{55F00EF3-8471-42CF-B700-CAC4E5E64D84}" type="presParOf" srcId="{C00E838B-C3A9-4828-8FD5-FDB006B6E709}" destId="{2299CE46-60EC-439D-B282-B54AA2FFF5E7}" srcOrd="0" destOrd="0" presId="urn:microsoft.com/office/officeart/2005/8/layout/process5"/>
    <dgm:cxn modelId="{D89FE0C8-392B-4AA0-A7F6-F9F0A7B41FD7}" type="presParOf" srcId="{17439998-76AA-4739-99C8-674A365F827F}" destId="{85A557EA-C49A-4EA4-AB38-C0BCEEE6A48B}" srcOrd="6" destOrd="0" presId="urn:microsoft.com/office/officeart/2005/8/layout/process5"/>
    <dgm:cxn modelId="{948D732F-E41F-40A2-8CD3-19C45DCD4589}" type="presParOf" srcId="{17439998-76AA-4739-99C8-674A365F827F}" destId="{31EB536A-CCAD-42BE-95E2-6221F5E13885}" srcOrd="7" destOrd="0" presId="urn:microsoft.com/office/officeart/2005/8/layout/process5"/>
    <dgm:cxn modelId="{75EB2B38-C919-4DBB-A88D-ED1DEE757933}" type="presParOf" srcId="{31EB536A-CCAD-42BE-95E2-6221F5E13885}" destId="{9088B6AC-9BD1-4E76-B941-3298CFE4FC9E}" srcOrd="0" destOrd="0" presId="urn:microsoft.com/office/officeart/2005/8/layout/process5"/>
    <dgm:cxn modelId="{D5684D38-1953-41A3-B8F3-88FC8FC455A5}" type="presParOf" srcId="{17439998-76AA-4739-99C8-674A365F827F}" destId="{8E5C2060-077F-4590-8E6F-2C71E653014A}" srcOrd="8" destOrd="0" presId="urn:microsoft.com/office/officeart/2005/8/layout/process5"/>
    <dgm:cxn modelId="{C6FA0282-A626-4771-8087-A99CFA72A39F}" type="presParOf" srcId="{17439998-76AA-4739-99C8-674A365F827F}" destId="{576B4CF5-F845-48F5-90B7-FCE6EDBC3C28}" srcOrd="9" destOrd="0" presId="urn:microsoft.com/office/officeart/2005/8/layout/process5"/>
    <dgm:cxn modelId="{7C38C226-F2D2-44C0-97A8-9E7B26134B05}" type="presParOf" srcId="{576B4CF5-F845-48F5-90B7-FCE6EDBC3C28}" destId="{65A188F4-73B9-4082-9FE0-2CEC2CFA181E}" srcOrd="0" destOrd="0" presId="urn:microsoft.com/office/officeart/2005/8/layout/process5"/>
    <dgm:cxn modelId="{C657E0CD-E76E-47BB-8BFB-1F4CE69CB923}" type="presParOf" srcId="{17439998-76AA-4739-99C8-674A365F827F}" destId="{7C2EE258-955B-4557-8942-29FDDEC749D2}" srcOrd="10" destOrd="0" presId="urn:microsoft.com/office/officeart/2005/8/layout/process5"/>
    <dgm:cxn modelId="{78C8F6FA-80BB-4E74-ADB6-86E4E8BE8022}" type="presParOf" srcId="{17439998-76AA-4739-99C8-674A365F827F}" destId="{5CA2CEAD-5207-41BA-B6DA-ECF5E45EF867}" srcOrd="11" destOrd="0" presId="urn:microsoft.com/office/officeart/2005/8/layout/process5"/>
    <dgm:cxn modelId="{57DF3BAE-1E1C-4D45-B007-16AF9377BDD1}" type="presParOf" srcId="{5CA2CEAD-5207-41BA-B6DA-ECF5E45EF867}" destId="{A53F17F3-FE7D-4F77-AAC2-6B02A865B7C1}" srcOrd="0" destOrd="0" presId="urn:microsoft.com/office/officeart/2005/8/layout/process5"/>
    <dgm:cxn modelId="{FCE8F154-924B-4C6A-9477-57C22255EF30}" type="presParOf" srcId="{17439998-76AA-4739-99C8-674A365F827F}" destId="{7CB7B7FA-3299-4F30-B487-8051873015F4}" srcOrd="12" destOrd="0" presId="urn:microsoft.com/office/officeart/2005/8/layout/process5"/>
    <dgm:cxn modelId="{5D63459F-DE57-4A77-BBFF-1B4E4CD6EA86}" type="presParOf" srcId="{17439998-76AA-4739-99C8-674A365F827F}" destId="{8570EEEB-6E50-482A-BCE1-B2CD154B3F36}" srcOrd="13" destOrd="0" presId="urn:microsoft.com/office/officeart/2005/8/layout/process5"/>
    <dgm:cxn modelId="{92999F64-3EDF-4C99-B11F-371C6EDA822A}" type="presParOf" srcId="{8570EEEB-6E50-482A-BCE1-B2CD154B3F36}" destId="{A102E64D-B7B9-4482-8B76-0A2D0863E27F}" srcOrd="0" destOrd="0" presId="urn:microsoft.com/office/officeart/2005/8/layout/process5"/>
    <dgm:cxn modelId="{30336662-4902-4614-8F21-4CC860433E36}" type="presParOf" srcId="{17439998-76AA-4739-99C8-674A365F827F}" destId="{31980D31-7260-4D16-A1BC-3631D4466E4E}" srcOrd="14" destOrd="0" presId="urn:microsoft.com/office/officeart/2005/8/layout/process5"/>
    <dgm:cxn modelId="{244A3671-2BDE-4A9B-9EB4-D936868898EF}" type="presParOf" srcId="{17439998-76AA-4739-99C8-674A365F827F}" destId="{BE3F87EE-1A9E-4A1A-A303-B45C25C50409}" srcOrd="15" destOrd="0" presId="urn:microsoft.com/office/officeart/2005/8/layout/process5"/>
    <dgm:cxn modelId="{8EDDA1EB-0EA7-4DDF-BECC-F71A07ACBF8A}" type="presParOf" srcId="{BE3F87EE-1A9E-4A1A-A303-B45C25C50409}" destId="{D35725EB-4B6A-4673-AC60-87D357DA7DFE}" srcOrd="0" destOrd="0" presId="urn:microsoft.com/office/officeart/2005/8/layout/process5"/>
    <dgm:cxn modelId="{452D37DC-C02D-41E5-B83E-7917B57F89DA}" type="presParOf" srcId="{17439998-76AA-4739-99C8-674A365F827F}" destId="{37C51307-D7E0-4023-8A36-AACB0E5E71F3}" srcOrd="16" destOrd="0" presId="urn:microsoft.com/office/officeart/2005/8/layout/process5"/>
    <dgm:cxn modelId="{982CC12A-10AC-41E2-AEE7-802A3CEBB288}" type="presParOf" srcId="{17439998-76AA-4739-99C8-674A365F827F}" destId="{D89F2A82-D49C-4C01-8962-1897F22E4A15}" srcOrd="17" destOrd="0" presId="urn:microsoft.com/office/officeart/2005/8/layout/process5"/>
    <dgm:cxn modelId="{56E88E67-8DFF-498D-BF39-9DBD41C9236B}" type="presParOf" srcId="{D89F2A82-D49C-4C01-8962-1897F22E4A15}" destId="{7F4108F7-DB70-4095-ADB3-E6E4AE1EDD92}" srcOrd="0" destOrd="0" presId="urn:microsoft.com/office/officeart/2005/8/layout/process5"/>
    <dgm:cxn modelId="{2FA9789C-2EFD-427F-9D9F-FE3224D1BFE1}" type="presParOf" srcId="{17439998-76AA-4739-99C8-674A365F827F}" destId="{108969B2-6E0E-49E2-A82E-3F7C44D8BF5F}" srcOrd="18" destOrd="0" presId="urn:microsoft.com/office/officeart/2005/8/layout/process5"/>
    <dgm:cxn modelId="{9B5ABEC5-3101-45C2-81E3-9AD0767F77CD}" type="presParOf" srcId="{17439998-76AA-4739-99C8-674A365F827F}" destId="{3DAAA416-551B-4FFE-A069-1064C65A9146}" srcOrd="19" destOrd="0" presId="urn:microsoft.com/office/officeart/2005/8/layout/process5"/>
    <dgm:cxn modelId="{66A6AA24-4A3F-4775-BBF5-71EFABB972FD}" type="presParOf" srcId="{3DAAA416-551B-4FFE-A069-1064C65A9146}" destId="{BE1F0F30-3219-401D-BB40-F1DF074F3AD4}" srcOrd="0" destOrd="0" presId="urn:microsoft.com/office/officeart/2005/8/layout/process5"/>
    <dgm:cxn modelId="{0DC015C9-2282-42A8-9B42-2B8A6E6CABA4}" type="presParOf" srcId="{17439998-76AA-4739-99C8-674A365F827F}" destId="{370A1EE1-E262-479A-9CE5-F49896A69F3A}" srcOrd="20" destOrd="0" presId="urn:microsoft.com/office/officeart/2005/8/layout/process5"/>
    <dgm:cxn modelId="{FCA0C5B4-0F5B-4AE2-8E0A-354946D71105}" type="presParOf" srcId="{17439998-76AA-4739-99C8-674A365F827F}" destId="{6139773F-7DE3-4A11-83D4-D776AF664DF4}" srcOrd="21" destOrd="0" presId="urn:microsoft.com/office/officeart/2005/8/layout/process5"/>
    <dgm:cxn modelId="{1ABBAA7E-2CEE-450C-A040-FE4444AA03B0}" type="presParOf" srcId="{6139773F-7DE3-4A11-83D4-D776AF664DF4}" destId="{0A28B5F8-28EE-4691-AD37-2B0418F08624}" srcOrd="0" destOrd="0" presId="urn:microsoft.com/office/officeart/2005/8/layout/process5"/>
    <dgm:cxn modelId="{1D565080-9612-479F-9A9A-8765FBE2455C}" type="presParOf" srcId="{17439998-76AA-4739-99C8-674A365F827F}" destId="{A92A07DF-8017-4346-92C6-0C0400B2572E}" srcOrd="22" destOrd="0" presId="urn:microsoft.com/office/officeart/2005/8/layout/process5"/>
    <dgm:cxn modelId="{D3BD8D90-7721-4516-B6B9-3B7CB1E7C799}" type="presParOf" srcId="{17439998-76AA-4739-99C8-674A365F827F}" destId="{753B562B-E30C-424A-9A24-CD4858D9F036}" srcOrd="23" destOrd="0" presId="urn:microsoft.com/office/officeart/2005/8/layout/process5"/>
    <dgm:cxn modelId="{0ABCC0F8-E5DD-44B2-B1E8-728F338EB8D7}" type="presParOf" srcId="{753B562B-E30C-424A-9A24-CD4858D9F036}" destId="{76DDA41E-E412-49E8-9D9B-71882AECEBA4}" srcOrd="0" destOrd="0" presId="urn:microsoft.com/office/officeart/2005/8/layout/process5"/>
    <dgm:cxn modelId="{ADB5325F-7631-427F-8B4F-99CFD8237BF3}" type="presParOf" srcId="{17439998-76AA-4739-99C8-674A365F827F}" destId="{8CEE61BC-24C3-4488-BE4E-F2B83143C015}" srcOrd="24" destOrd="0" presId="urn:microsoft.com/office/officeart/2005/8/layout/process5"/>
    <dgm:cxn modelId="{4E783ED7-44B9-444D-BB60-5BB012C12885}" type="presParOf" srcId="{17439998-76AA-4739-99C8-674A365F827F}" destId="{1C0D29F5-A97F-4C90-8483-1EFE7B5D9F37}" srcOrd="25" destOrd="0" presId="urn:microsoft.com/office/officeart/2005/8/layout/process5"/>
    <dgm:cxn modelId="{04C27F4C-9553-4812-B39B-DFFF71D55C49}" type="presParOf" srcId="{1C0D29F5-A97F-4C90-8483-1EFE7B5D9F37}" destId="{79FDEEA3-DE5F-4296-B2D6-A37EC00D7814}" srcOrd="0" destOrd="0" presId="urn:microsoft.com/office/officeart/2005/8/layout/process5"/>
    <dgm:cxn modelId="{C7FC71DB-9707-4374-97C6-A44E28F44BF7}" type="presParOf" srcId="{17439998-76AA-4739-99C8-674A365F827F}" destId="{B501548B-A83D-443F-9516-E72A04A58DD1}" srcOrd="26" destOrd="0" presId="urn:microsoft.com/office/officeart/2005/8/layout/process5"/>
    <dgm:cxn modelId="{40C89C00-5452-44DB-8E49-49C72FB9663C}" type="presParOf" srcId="{17439998-76AA-4739-99C8-674A365F827F}" destId="{9A6E4CF0-E911-4503-BDC7-6D8B6C40BD22}" srcOrd="27" destOrd="0" presId="urn:microsoft.com/office/officeart/2005/8/layout/process5"/>
    <dgm:cxn modelId="{C70A106D-56C0-4C9B-8B78-054C62025BA3}" type="presParOf" srcId="{9A6E4CF0-E911-4503-BDC7-6D8B6C40BD22}" destId="{A1C0A725-153C-4E76-8A4D-CF2A311B4342}" srcOrd="0" destOrd="0" presId="urn:microsoft.com/office/officeart/2005/8/layout/process5"/>
    <dgm:cxn modelId="{4D907CD2-40F2-4C5B-A938-944AA8860D26}" type="presParOf" srcId="{17439998-76AA-4739-99C8-674A365F827F}" destId="{43A2A1E6-2195-4E08-9E98-D43D634719D4}" srcOrd="28" destOrd="0" presId="urn:microsoft.com/office/officeart/2005/8/layout/process5"/>
    <dgm:cxn modelId="{6EE8C633-06AB-465B-AE65-629AA9E2E6BB}" type="presParOf" srcId="{17439998-76AA-4739-99C8-674A365F827F}" destId="{A5E336BB-DF13-440B-96F7-30724EDB48BA}" srcOrd="29" destOrd="0" presId="urn:microsoft.com/office/officeart/2005/8/layout/process5"/>
    <dgm:cxn modelId="{67AB1D3B-E3CB-4721-B515-8CB2A47B5A74}" type="presParOf" srcId="{A5E336BB-DF13-440B-96F7-30724EDB48BA}" destId="{A021F0A6-006B-41F5-B6CF-E3D4DD1A8896}" srcOrd="0" destOrd="0" presId="urn:microsoft.com/office/officeart/2005/8/layout/process5"/>
    <dgm:cxn modelId="{FD4DEE43-894E-4468-A138-DF87C7A69B97}" type="presParOf" srcId="{17439998-76AA-4739-99C8-674A365F827F}" destId="{BF8EAE78-DCCE-4937-BA29-4F7474B19AF0}" srcOrd="30" destOrd="0" presId="urn:microsoft.com/office/officeart/2005/8/layout/process5"/>
    <dgm:cxn modelId="{FCA16C48-BD57-414E-A218-90178B07075F}" type="presParOf" srcId="{17439998-76AA-4739-99C8-674A365F827F}" destId="{E0D959C6-2672-401C-9D90-469B5E0987F4}" srcOrd="31" destOrd="0" presId="urn:microsoft.com/office/officeart/2005/8/layout/process5"/>
    <dgm:cxn modelId="{F2D09AE7-DE44-4D10-AD79-ED529CF47B16}" type="presParOf" srcId="{E0D959C6-2672-401C-9D90-469B5E0987F4}" destId="{0B3355BD-91D9-404C-A523-2069CDD06210}" srcOrd="0" destOrd="0" presId="urn:microsoft.com/office/officeart/2005/8/layout/process5"/>
    <dgm:cxn modelId="{72D4770F-7859-4DC6-A096-468D5DDD73A9}" type="presParOf" srcId="{17439998-76AA-4739-99C8-674A365F827F}" destId="{C6EF4FDE-F653-4E14-A83E-1098AD2CFA4E}" srcOrd="32" destOrd="0" presId="urn:microsoft.com/office/officeart/2005/8/layout/process5"/>
    <dgm:cxn modelId="{43E194C9-8B51-449C-B6B6-C60C3AC53144}" type="presParOf" srcId="{17439998-76AA-4739-99C8-674A365F827F}" destId="{5339F9DE-1BA7-4C37-930D-167DA777BBF3}" srcOrd="33" destOrd="0" presId="urn:microsoft.com/office/officeart/2005/8/layout/process5"/>
    <dgm:cxn modelId="{212A035D-7532-4166-9B92-A0A2553DE736}" type="presParOf" srcId="{5339F9DE-1BA7-4C37-930D-167DA777BBF3}" destId="{CFB0807E-C224-4ED5-977C-6A65A94B0B36}" srcOrd="0" destOrd="0" presId="urn:microsoft.com/office/officeart/2005/8/layout/process5"/>
    <dgm:cxn modelId="{82C75A4C-6EC6-4202-BCB2-33D2AD1B1FC2}" type="presParOf" srcId="{17439998-76AA-4739-99C8-674A365F827F}" destId="{3E57D560-67C6-4BB4-B1E0-8B76BFE9C678}" srcOrd="34" destOrd="0" presId="urn:microsoft.com/office/officeart/2005/8/layout/process5"/>
    <dgm:cxn modelId="{DB64AA64-BE15-4950-A201-67714316677A}" type="presParOf" srcId="{17439998-76AA-4739-99C8-674A365F827F}" destId="{A8CB05E8-A4F8-4B6F-9DC6-D39F07E35A7D}" srcOrd="35" destOrd="0" presId="urn:microsoft.com/office/officeart/2005/8/layout/process5"/>
    <dgm:cxn modelId="{0AAA129A-BD62-4EC5-AB92-D14BA5350C74}" type="presParOf" srcId="{A8CB05E8-A4F8-4B6F-9DC6-D39F07E35A7D}" destId="{F16BB44D-7F53-4A9C-8BF3-42BA5A99850A}" srcOrd="0" destOrd="0" presId="urn:microsoft.com/office/officeart/2005/8/layout/process5"/>
    <dgm:cxn modelId="{6A9D2660-D02B-4C4E-8980-A6B776E95C9B}" type="presParOf" srcId="{17439998-76AA-4739-99C8-674A365F827F}" destId="{48679B07-CEDA-430A-8907-F6293CD21A31}" srcOrd="36" destOrd="0" presId="urn:microsoft.com/office/officeart/2005/8/layout/process5"/>
    <dgm:cxn modelId="{7B44882F-B544-49CC-996D-308E601B8CAB}" type="presParOf" srcId="{17439998-76AA-4739-99C8-674A365F827F}" destId="{6A215040-FB81-4368-99FD-799476221328}" srcOrd="37" destOrd="0" presId="urn:microsoft.com/office/officeart/2005/8/layout/process5"/>
    <dgm:cxn modelId="{F0BDBC47-D0B9-4228-AEEE-E395719D87DE}" type="presParOf" srcId="{6A215040-FB81-4368-99FD-799476221328}" destId="{BE1ABCD2-7094-4713-B34E-1F3EC398650F}" srcOrd="0" destOrd="0" presId="urn:microsoft.com/office/officeart/2005/8/layout/process5"/>
    <dgm:cxn modelId="{86EB19F6-D489-4185-AC86-E74167961ED9}" type="presParOf" srcId="{17439998-76AA-4739-99C8-674A365F827F}" destId="{7C26585F-D0BF-4A79-A59D-848F0A8C7BC7}" srcOrd="3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58952D-49D3-4F22-8128-FE6FBFBC5318}" type="doc">
      <dgm:prSet loTypeId="urn:microsoft.com/office/officeart/2005/8/layout/process5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4DB92B8-CC27-459E-94FA-641B63DE6793}">
      <dgm:prSet/>
      <dgm:spPr/>
      <dgm:t>
        <a:bodyPr/>
        <a:lstStyle/>
        <a:p>
          <a:r>
            <a:rPr lang="tr-TR"/>
            <a:t>ULUSLARARASI MÜNAZARA SEMPOZYUMU</a:t>
          </a:r>
          <a:endParaRPr lang="en-US"/>
        </a:p>
      </dgm:t>
    </dgm:pt>
    <dgm:pt modelId="{D528367A-9B27-4FD5-BE7A-E8503EA0B6C2}" type="parTrans" cxnId="{3AF0BE32-9A62-401B-B2D2-4B0823085610}">
      <dgm:prSet/>
      <dgm:spPr/>
      <dgm:t>
        <a:bodyPr/>
        <a:lstStyle/>
        <a:p>
          <a:endParaRPr lang="en-US"/>
        </a:p>
      </dgm:t>
    </dgm:pt>
    <dgm:pt modelId="{648C1AC3-B807-4F20-97BF-C10F50EC51C5}" type="sibTrans" cxnId="{3AF0BE32-9A62-401B-B2D2-4B0823085610}">
      <dgm:prSet/>
      <dgm:spPr/>
      <dgm:t>
        <a:bodyPr/>
        <a:lstStyle/>
        <a:p>
          <a:endParaRPr lang="en-US"/>
        </a:p>
      </dgm:t>
    </dgm:pt>
    <dgm:pt modelId="{6FD7C12A-00CE-43A8-894E-3986274F792B}">
      <dgm:prSet/>
      <dgm:spPr/>
      <dgm:t>
        <a:bodyPr/>
        <a:lstStyle/>
        <a:p>
          <a:r>
            <a:rPr lang="tr-TR"/>
            <a:t>1ST. INTERNATİONAL CONFERENCE ON FUTURES LİTERACY AND STRATEGİC FORESİGHT (FLSF)</a:t>
          </a:r>
          <a:endParaRPr lang="en-US"/>
        </a:p>
      </dgm:t>
    </dgm:pt>
    <dgm:pt modelId="{3C26B795-B753-4B3C-84A9-0535C25EE674}" type="parTrans" cxnId="{3A0EA875-1E58-42BA-B184-F072A67410E4}">
      <dgm:prSet/>
      <dgm:spPr/>
      <dgm:t>
        <a:bodyPr/>
        <a:lstStyle/>
        <a:p>
          <a:endParaRPr lang="en-US"/>
        </a:p>
      </dgm:t>
    </dgm:pt>
    <dgm:pt modelId="{2645C690-495F-44BC-A51D-422E99C3DB1F}" type="sibTrans" cxnId="{3A0EA875-1E58-42BA-B184-F072A67410E4}">
      <dgm:prSet/>
      <dgm:spPr/>
      <dgm:t>
        <a:bodyPr/>
        <a:lstStyle/>
        <a:p>
          <a:endParaRPr lang="en-US"/>
        </a:p>
      </dgm:t>
    </dgm:pt>
    <dgm:pt modelId="{AB12B9C1-A97B-416F-8FD4-2C512E3B144E}">
      <dgm:prSet/>
      <dgm:spPr/>
      <dgm:t>
        <a:bodyPr/>
        <a:lstStyle/>
        <a:p>
          <a:r>
            <a:rPr lang="tr-TR"/>
            <a:t>INTERNATİONAL ON CYBER SECURİYT AND COMPUTER SCİENCE</a:t>
          </a:r>
          <a:endParaRPr lang="en-US"/>
        </a:p>
      </dgm:t>
    </dgm:pt>
    <dgm:pt modelId="{64291803-35EC-4E08-9027-35440617905D}" type="parTrans" cxnId="{BFE62B95-0A4B-4CCE-B4FC-CD7A0BF1E4DE}">
      <dgm:prSet/>
      <dgm:spPr/>
      <dgm:t>
        <a:bodyPr/>
        <a:lstStyle/>
        <a:p>
          <a:endParaRPr lang="en-US"/>
        </a:p>
      </dgm:t>
    </dgm:pt>
    <dgm:pt modelId="{ADBFF983-43C1-4963-B9B7-0C1455193076}" type="sibTrans" cxnId="{BFE62B95-0A4B-4CCE-B4FC-CD7A0BF1E4DE}">
      <dgm:prSet/>
      <dgm:spPr/>
      <dgm:t>
        <a:bodyPr/>
        <a:lstStyle/>
        <a:p>
          <a:endParaRPr lang="en-US"/>
        </a:p>
      </dgm:t>
    </dgm:pt>
    <dgm:pt modelId="{D6677F90-A23E-4394-9954-D4A8410AD88E}">
      <dgm:prSet/>
      <dgm:spPr/>
      <dgm:t>
        <a:bodyPr/>
        <a:lstStyle/>
        <a:p>
          <a:r>
            <a:rPr lang="tr-TR"/>
            <a:t>EĞİTİM KURUMLARINDA ARAPÇA VE İSLAMİ BİLİMLERİN ÖĞRETİMİ: MEVCUT VE BEKLENTİLER</a:t>
          </a:r>
          <a:endParaRPr lang="en-US"/>
        </a:p>
      </dgm:t>
    </dgm:pt>
    <dgm:pt modelId="{403439FA-CF97-416A-8C9E-A138AD0BDB32}" type="parTrans" cxnId="{710E0BF1-6378-4482-A9D2-BE7B3E4B65E1}">
      <dgm:prSet/>
      <dgm:spPr/>
      <dgm:t>
        <a:bodyPr/>
        <a:lstStyle/>
        <a:p>
          <a:endParaRPr lang="en-US"/>
        </a:p>
      </dgm:t>
    </dgm:pt>
    <dgm:pt modelId="{3F2B2476-F803-4CBA-8E34-6738ED5B20F3}" type="sibTrans" cxnId="{710E0BF1-6378-4482-A9D2-BE7B3E4B65E1}">
      <dgm:prSet/>
      <dgm:spPr/>
      <dgm:t>
        <a:bodyPr/>
        <a:lstStyle/>
        <a:p>
          <a:endParaRPr lang="en-US"/>
        </a:p>
      </dgm:t>
    </dgm:pt>
    <dgm:pt modelId="{3B040939-1CAF-49B1-910C-4CF570A8393D}">
      <dgm:prSet/>
      <dgm:spPr/>
      <dgm:t>
        <a:bodyPr/>
        <a:lstStyle/>
        <a:p>
          <a:r>
            <a:rPr lang="tr-TR"/>
            <a:t>"6TH PAK-TURK INTERNATİONAL CONFERENCE ON EMERGİNG TECHNOLOGİES İN THE FİELD OF SCİENCES AND ENGİNEERİNG</a:t>
          </a:r>
          <a:endParaRPr lang="en-US"/>
        </a:p>
      </dgm:t>
    </dgm:pt>
    <dgm:pt modelId="{1AD1E41B-E35C-491C-9941-DF85B8C44A28}" type="parTrans" cxnId="{F49C2022-59F7-4C2E-A0F8-9FC86EA82860}">
      <dgm:prSet/>
      <dgm:spPr/>
      <dgm:t>
        <a:bodyPr/>
        <a:lstStyle/>
        <a:p>
          <a:endParaRPr lang="en-US"/>
        </a:p>
      </dgm:t>
    </dgm:pt>
    <dgm:pt modelId="{B964AFEC-5C2C-43D3-B697-A2365F29FD4B}" type="sibTrans" cxnId="{F49C2022-59F7-4C2E-A0F8-9FC86EA82860}">
      <dgm:prSet/>
      <dgm:spPr/>
      <dgm:t>
        <a:bodyPr/>
        <a:lstStyle/>
        <a:p>
          <a:endParaRPr lang="en-US"/>
        </a:p>
      </dgm:t>
    </dgm:pt>
    <dgm:pt modelId="{42E8DA94-BD2A-466E-B3A8-373F2E1C0FF7}">
      <dgm:prSet/>
      <dgm:spPr/>
      <dgm:t>
        <a:bodyPr/>
        <a:lstStyle/>
        <a:p>
          <a:r>
            <a:rPr lang="tr-TR"/>
            <a:t>"16TH INTERNATİONAL CONFERENCE ON NUCLEAR STRUCTURE PROPERTİES</a:t>
          </a:r>
          <a:endParaRPr lang="en-US"/>
        </a:p>
      </dgm:t>
    </dgm:pt>
    <dgm:pt modelId="{3C95674B-474D-47B9-A0D1-06BBFB24221C}" type="parTrans" cxnId="{904802E6-037C-4B33-8930-28C0C7E241A5}">
      <dgm:prSet/>
      <dgm:spPr/>
      <dgm:t>
        <a:bodyPr/>
        <a:lstStyle/>
        <a:p>
          <a:endParaRPr lang="en-US"/>
        </a:p>
      </dgm:t>
    </dgm:pt>
    <dgm:pt modelId="{90ADEB20-01BD-4E2D-B5C4-A161BC2156F8}" type="sibTrans" cxnId="{904802E6-037C-4B33-8930-28C0C7E241A5}">
      <dgm:prSet/>
      <dgm:spPr/>
      <dgm:t>
        <a:bodyPr/>
        <a:lstStyle/>
        <a:p>
          <a:endParaRPr lang="en-US"/>
        </a:p>
      </dgm:t>
    </dgm:pt>
    <dgm:pt modelId="{6A4BA4B3-89C0-4256-A9B8-DDC9CB4B5E69}">
      <dgm:prSet/>
      <dgm:spPr/>
      <dgm:t>
        <a:bodyPr/>
        <a:lstStyle/>
        <a:p>
          <a:r>
            <a:rPr lang="tr-TR"/>
            <a:t>6. ULUSLARARASI DEMİR VE ÇELİK SEMPOZYUMU UDCS2023</a:t>
          </a:r>
          <a:endParaRPr lang="en-US"/>
        </a:p>
      </dgm:t>
    </dgm:pt>
    <dgm:pt modelId="{DD7D5351-2CE9-450A-BED0-2E2758A63652}" type="parTrans" cxnId="{B55B48F1-76F4-45F1-9297-FC01CC36FD90}">
      <dgm:prSet/>
      <dgm:spPr/>
      <dgm:t>
        <a:bodyPr/>
        <a:lstStyle/>
        <a:p>
          <a:endParaRPr lang="en-US"/>
        </a:p>
      </dgm:t>
    </dgm:pt>
    <dgm:pt modelId="{D1059745-C4E7-4CA4-AB19-72C649833F0F}" type="sibTrans" cxnId="{B55B48F1-76F4-45F1-9297-FC01CC36FD90}">
      <dgm:prSet/>
      <dgm:spPr/>
      <dgm:t>
        <a:bodyPr/>
        <a:lstStyle/>
        <a:p>
          <a:endParaRPr lang="en-US"/>
        </a:p>
      </dgm:t>
    </dgm:pt>
    <dgm:pt modelId="{32911167-7DB0-430C-BA51-4C76166E4CD8}">
      <dgm:prSet/>
      <dgm:spPr/>
      <dgm:t>
        <a:bodyPr/>
        <a:lstStyle/>
        <a:p>
          <a:r>
            <a:rPr lang="tr-TR"/>
            <a:t>"4RD INTERNATİONAL SYMPOSİUM ENGİNEERİNG APPLİCATİONS ON CİVİL ENGİNEERİNG ANDSCİENCES 2023 (IEACES2023)"</a:t>
          </a:r>
          <a:endParaRPr lang="en-US"/>
        </a:p>
      </dgm:t>
    </dgm:pt>
    <dgm:pt modelId="{02802773-2B93-4929-953D-C8765C004C39}" type="parTrans" cxnId="{39558DE1-9747-4406-A195-7C6DCFD589E5}">
      <dgm:prSet/>
      <dgm:spPr/>
      <dgm:t>
        <a:bodyPr/>
        <a:lstStyle/>
        <a:p>
          <a:endParaRPr lang="en-US"/>
        </a:p>
      </dgm:t>
    </dgm:pt>
    <dgm:pt modelId="{C5893EC9-E280-4082-9009-B37F6D660D4B}" type="sibTrans" cxnId="{39558DE1-9747-4406-A195-7C6DCFD589E5}">
      <dgm:prSet/>
      <dgm:spPr/>
      <dgm:t>
        <a:bodyPr/>
        <a:lstStyle/>
        <a:p>
          <a:endParaRPr lang="en-US"/>
        </a:p>
      </dgm:t>
    </dgm:pt>
    <dgm:pt modelId="{502CBD43-FAF8-4131-9724-524B660EA7CC}">
      <dgm:prSet/>
      <dgm:spPr/>
      <dgm:t>
        <a:bodyPr/>
        <a:lstStyle/>
        <a:p>
          <a:r>
            <a:rPr lang="tr-TR"/>
            <a:t>4.ULUSLARARASI TURİZMDE MİMARLIK VE KÜLTÜREL MİRAS KONGRESİ</a:t>
          </a:r>
          <a:endParaRPr lang="en-US"/>
        </a:p>
      </dgm:t>
    </dgm:pt>
    <dgm:pt modelId="{3A8C5CB0-632A-4AF9-91E0-5DD16AC6D25B}" type="parTrans" cxnId="{401C25C2-F793-47F2-A0C0-A9D38A60BAC3}">
      <dgm:prSet/>
      <dgm:spPr/>
      <dgm:t>
        <a:bodyPr/>
        <a:lstStyle/>
        <a:p>
          <a:endParaRPr lang="en-US"/>
        </a:p>
      </dgm:t>
    </dgm:pt>
    <dgm:pt modelId="{34905938-5156-48CA-BDD3-0A7F4918DFAC}" type="sibTrans" cxnId="{401C25C2-F793-47F2-A0C0-A9D38A60BAC3}">
      <dgm:prSet/>
      <dgm:spPr/>
      <dgm:t>
        <a:bodyPr/>
        <a:lstStyle/>
        <a:p>
          <a:endParaRPr lang="en-US"/>
        </a:p>
      </dgm:t>
    </dgm:pt>
    <dgm:pt modelId="{C86F6CC1-ECB3-4664-82D1-6F0299CC92BD}">
      <dgm:prSet/>
      <dgm:spPr/>
      <dgm:t>
        <a:bodyPr/>
        <a:lstStyle/>
        <a:p>
          <a:r>
            <a:rPr lang="tr-TR"/>
            <a:t>3. ULUSLARARASI ENTEGRE KİRLİLİK ÖNLEME VE YEŞİL ÜRETİM SEMPOZYUMU</a:t>
          </a:r>
          <a:endParaRPr lang="en-US"/>
        </a:p>
      </dgm:t>
    </dgm:pt>
    <dgm:pt modelId="{C8930F06-2F84-45D7-AD79-4BEF86C21862}" type="parTrans" cxnId="{FABF82D7-8EB5-4AFA-AD5E-1A8DCAF25594}">
      <dgm:prSet/>
      <dgm:spPr/>
      <dgm:t>
        <a:bodyPr/>
        <a:lstStyle/>
        <a:p>
          <a:endParaRPr lang="en-US"/>
        </a:p>
      </dgm:t>
    </dgm:pt>
    <dgm:pt modelId="{2937C511-6312-4794-A170-151C527E2ADD}" type="sibTrans" cxnId="{FABF82D7-8EB5-4AFA-AD5E-1A8DCAF25594}">
      <dgm:prSet/>
      <dgm:spPr/>
      <dgm:t>
        <a:bodyPr/>
        <a:lstStyle/>
        <a:p>
          <a:endParaRPr lang="en-US"/>
        </a:p>
      </dgm:t>
    </dgm:pt>
    <dgm:pt modelId="{758DB1EE-A9B0-4E5D-9419-EB22B869DDB0}" type="pres">
      <dgm:prSet presAssocID="{8258952D-49D3-4F22-8128-FE6FBFBC5318}" presName="diagram" presStyleCnt="0">
        <dgm:presLayoutVars>
          <dgm:dir/>
          <dgm:resizeHandles val="exact"/>
        </dgm:presLayoutVars>
      </dgm:prSet>
      <dgm:spPr/>
    </dgm:pt>
    <dgm:pt modelId="{5D73BC97-AA6A-47C3-97EA-29F44C940DE8}" type="pres">
      <dgm:prSet presAssocID="{F4DB92B8-CC27-459E-94FA-641B63DE6793}" presName="node" presStyleLbl="node1" presStyleIdx="0" presStyleCnt="10">
        <dgm:presLayoutVars>
          <dgm:bulletEnabled val="1"/>
        </dgm:presLayoutVars>
      </dgm:prSet>
      <dgm:spPr/>
    </dgm:pt>
    <dgm:pt modelId="{768C201A-137F-40B5-8D36-757353DA1083}" type="pres">
      <dgm:prSet presAssocID="{648C1AC3-B807-4F20-97BF-C10F50EC51C5}" presName="sibTrans" presStyleLbl="sibTrans2D1" presStyleIdx="0" presStyleCnt="9"/>
      <dgm:spPr/>
    </dgm:pt>
    <dgm:pt modelId="{B0CFAF9F-DC6C-48D5-A83A-A90714BD342D}" type="pres">
      <dgm:prSet presAssocID="{648C1AC3-B807-4F20-97BF-C10F50EC51C5}" presName="connectorText" presStyleLbl="sibTrans2D1" presStyleIdx="0" presStyleCnt="9"/>
      <dgm:spPr/>
    </dgm:pt>
    <dgm:pt modelId="{85322F49-5121-4D09-A9BA-FFD030EDE143}" type="pres">
      <dgm:prSet presAssocID="{6FD7C12A-00CE-43A8-894E-3986274F792B}" presName="node" presStyleLbl="node1" presStyleIdx="1" presStyleCnt="10">
        <dgm:presLayoutVars>
          <dgm:bulletEnabled val="1"/>
        </dgm:presLayoutVars>
      </dgm:prSet>
      <dgm:spPr/>
    </dgm:pt>
    <dgm:pt modelId="{AC20E1B6-C877-4DFE-9644-A80B33643DAD}" type="pres">
      <dgm:prSet presAssocID="{2645C690-495F-44BC-A51D-422E99C3DB1F}" presName="sibTrans" presStyleLbl="sibTrans2D1" presStyleIdx="1" presStyleCnt="9"/>
      <dgm:spPr/>
    </dgm:pt>
    <dgm:pt modelId="{2C1AF8AB-A137-4A79-93C0-032BE0A83FC4}" type="pres">
      <dgm:prSet presAssocID="{2645C690-495F-44BC-A51D-422E99C3DB1F}" presName="connectorText" presStyleLbl="sibTrans2D1" presStyleIdx="1" presStyleCnt="9"/>
      <dgm:spPr/>
    </dgm:pt>
    <dgm:pt modelId="{B46EF017-F622-4CF4-BEB8-6E6B474E393B}" type="pres">
      <dgm:prSet presAssocID="{AB12B9C1-A97B-416F-8FD4-2C512E3B144E}" presName="node" presStyleLbl="node1" presStyleIdx="2" presStyleCnt="10">
        <dgm:presLayoutVars>
          <dgm:bulletEnabled val="1"/>
        </dgm:presLayoutVars>
      </dgm:prSet>
      <dgm:spPr/>
    </dgm:pt>
    <dgm:pt modelId="{E7E10824-871D-4BCE-A8B1-84E8A0D3C31E}" type="pres">
      <dgm:prSet presAssocID="{ADBFF983-43C1-4963-B9B7-0C1455193076}" presName="sibTrans" presStyleLbl="sibTrans2D1" presStyleIdx="2" presStyleCnt="9"/>
      <dgm:spPr/>
    </dgm:pt>
    <dgm:pt modelId="{D9E8A06E-F639-42EE-92A9-B24A02EAA174}" type="pres">
      <dgm:prSet presAssocID="{ADBFF983-43C1-4963-B9B7-0C1455193076}" presName="connectorText" presStyleLbl="sibTrans2D1" presStyleIdx="2" presStyleCnt="9"/>
      <dgm:spPr/>
    </dgm:pt>
    <dgm:pt modelId="{15DFF3EA-3102-44CB-94EC-A317A0F16614}" type="pres">
      <dgm:prSet presAssocID="{D6677F90-A23E-4394-9954-D4A8410AD88E}" presName="node" presStyleLbl="node1" presStyleIdx="3" presStyleCnt="10">
        <dgm:presLayoutVars>
          <dgm:bulletEnabled val="1"/>
        </dgm:presLayoutVars>
      </dgm:prSet>
      <dgm:spPr/>
    </dgm:pt>
    <dgm:pt modelId="{7B25FD81-5CDC-4E3A-BBB6-F971DA6A5940}" type="pres">
      <dgm:prSet presAssocID="{3F2B2476-F803-4CBA-8E34-6738ED5B20F3}" presName="sibTrans" presStyleLbl="sibTrans2D1" presStyleIdx="3" presStyleCnt="9"/>
      <dgm:spPr/>
    </dgm:pt>
    <dgm:pt modelId="{B1A2D322-F99D-4BC2-A1FD-06839D5AF65A}" type="pres">
      <dgm:prSet presAssocID="{3F2B2476-F803-4CBA-8E34-6738ED5B20F3}" presName="connectorText" presStyleLbl="sibTrans2D1" presStyleIdx="3" presStyleCnt="9"/>
      <dgm:spPr/>
    </dgm:pt>
    <dgm:pt modelId="{A5A17838-D652-4851-953F-35AB888672F6}" type="pres">
      <dgm:prSet presAssocID="{3B040939-1CAF-49B1-910C-4CF570A8393D}" presName="node" presStyleLbl="node1" presStyleIdx="4" presStyleCnt="10">
        <dgm:presLayoutVars>
          <dgm:bulletEnabled val="1"/>
        </dgm:presLayoutVars>
      </dgm:prSet>
      <dgm:spPr/>
    </dgm:pt>
    <dgm:pt modelId="{C62490B7-8D3D-4679-AB87-3BCA99017ACB}" type="pres">
      <dgm:prSet presAssocID="{B964AFEC-5C2C-43D3-B697-A2365F29FD4B}" presName="sibTrans" presStyleLbl="sibTrans2D1" presStyleIdx="4" presStyleCnt="9"/>
      <dgm:spPr/>
    </dgm:pt>
    <dgm:pt modelId="{C659A07D-1C8C-49F1-B81D-6866FD771F9E}" type="pres">
      <dgm:prSet presAssocID="{B964AFEC-5C2C-43D3-B697-A2365F29FD4B}" presName="connectorText" presStyleLbl="sibTrans2D1" presStyleIdx="4" presStyleCnt="9"/>
      <dgm:spPr/>
    </dgm:pt>
    <dgm:pt modelId="{A29AAABA-AB80-4E0C-9312-848649B296F9}" type="pres">
      <dgm:prSet presAssocID="{42E8DA94-BD2A-466E-B3A8-373F2E1C0FF7}" presName="node" presStyleLbl="node1" presStyleIdx="5" presStyleCnt="10">
        <dgm:presLayoutVars>
          <dgm:bulletEnabled val="1"/>
        </dgm:presLayoutVars>
      </dgm:prSet>
      <dgm:spPr/>
    </dgm:pt>
    <dgm:pt modelId="{C8DDB738-5EDB-45EA-A732-2153092A37E4}" type="pres">
      <dgm:prSet presAssocID="{90ADEB20-01BD-4E2D-B5C4-A161BC2156F8}" presName="sibTrans" presStyleLbl="sibTrans2D1" presStyleIdx="5" presStyleCnt="9"/>
      <dgm:spPr/>
    </dgm:pt>
    <dgm:pt modelId="{294FA313-EC0A-4B70-A7B1-BA72C20F8CEE}" type="pres">
      <dgm:prSet presAssocID="{90ADEB20-01BD-4E2D-B5C4-A161BC2156F8}" presName="connectorText" presStyleLbl="sibTrans2D1" presStyleIdx="5" presStyleCnt="9"/>
      <dgm:spPr/>
    </dgm:pt>
    <dgm:pt modelId="{34200EFF-7159-46AC-82E8-261135E4DDFA}" type="pres">
      <dgm:prSet presAssocID="{6A4BA4B3-89C0-4256-A9B8-DDC9CB4B5E69}" presName="node" presStyleLbl="node1" presStyleIdx="6" presStyleCnt="10">
        <dgm:presLayoutVars>
          <dgm:bulletEnabled val="1"/>
        </dgm:presLayoutVars>
      </dgm:prSet>
      <dgm:spPr/>
    </dgm:pt>
    <dgm:pt modelId="{8F445CBC-C738-4A07-BA14-E2EEBC3DB20E}" type="pres">
      <dgm:prSet presAssocID="{D1059745-C4E7-4CA4-AB19-72C649833F0F}" presName="sibTrans" presStyleLbl="sibTrans2D1" presStyleIdx="6" presStyleCnt="9"/>
      <dgm:spPr/>
    </dgm:pt>
    <dgm:pt modelId="{8000E3D8-140C-4A57-8CF0-126A4DCE5A53}" type="pres">
      <dgm:prSet presAssocID="{D1059745-C4E7-4CA4-AB19-72C649833F0F}" presName="connectorText" presStyleLbl="sibTrans2D1" presStyleIdx="6" presStyleCnt="9"/>
      <dgm:spPr/>
    </dgm:pt>
    <dgm:pt modelId="{CD18CB14-2B12-46C8-A6DA-D15DA6B42CA8}" type="pres">
      <dgm:prSet presAssocID="{32911167-7DB0-430C-BA51-4C76166E4CD8}" presName="node" presStyleLbl="node1" presStyleIdx="7" presStyleCnt="10">
        <dgm:presLayoutVars>
          <dgm:bulletEnabled val="1"/>
        </dgm:presLayoutVars>
      </dgm:prSet>
      <dgm:spPr/>
    </dgm:pt>
    <dgm:pt modelId="{FFD34F0C-AB85-41B8-8C0F-2DC1CB8FE3A9}" type="pres">
      <dgm:prSet presAssocID="{C5893EC9-E280-4082-9009-B37F6D660D4B}" presName="sibTrans" presStyleLbl="sibTrans2D1" presStyleIdx="7" presStyleCnt="9"/>
      <dgm:spPr/>
    </dgm:pt>
    <dgm:pt modelId="{A298B2BB-2169-455D-87F0-D937CA157DA3}" type="pres">
      <dgm:prSet presAssocID="{C5893EC9-E280-4082-9009-B37F6D660D4B}" presName="connectorText" presStyleLbl="sibTrans2D1" presStyleIdx="7" presStyleCnt="9"/>
      <dgm:spPr/>
    </dgm:pt>
    <dgm:pt modelId="{EEA97B89-57F3-45DE-A904-4446F5E5812D}" type="pres">
      <dgm:prSet presAssocID="{502CBD43-FAF8-4131-9724-524B660EA7CC}" presName="node" presStyleLbl="node1" presStyleIdx="8" presStyleCnt="10">
        <dgm:presLayoutVars>
          <dgm:bulletEnabled val="1"/>
        </dgm:presLayoutVars>
      </dgm:prSet>
      <dgm:spPr/>
    </dgm:pt>
    <dgm:pt modelId="{7E6EBE93-A3D6-48A8-BBA3-7778AC2221BF}" type="pres">
      <dgm:prSet presAssocID="{34905938-5156-48CA-BDD3-0A7F4918DFAC}" presName="sibTrans" presStyleLbl="sibTrans2D1" presStyleIdx="8" presStyleCnt="9"/>
      <dgm:spPr/>
    </dgm:pt>
    <dgm:pt modelId="{F19D81A1-3B73-4325-8EC2-E0D8A8715C87}" type="pres">
      <dgm:prSet presAssocID="{34905938-5156-48CA-BDD3-0A7F4918DFAC}" presName="connectorText" presStyleLbl="sibTrans2D1" presStyleIdx="8" presStyleCnt="9"/>
      <dgm:spPr/>
    </dgm:pt>
    <dgm:pt modelId="{AB6DEEFD-E6DB-426D-8608-733CCDFD4A68}" type="pres">
      <dgm:prSet presAssocID="{C86F6CC1-ECB3-4664-82D1-6F0299CC92BD}" presName="node" presStyleLbl="node1" presStyleIdx="9" presStyleCnt="10">
        <dgm:presLayoutVars>
          <dgm:bulletEnabled val="1"/>
        </dgm:presLayoutVars>
      </dgm:prSet>
      <dgm:spPr/>
    </dgm:pt>
  </dgm:ptLst>
  <dgm:cxnLst>
    <dgm:cxn modelId="{B65D3102-94DD-47FC-B62C-8FB334439180}" type="presOf" srcId="{34905938-5156-48CA-BDD3-0A7F4918DFAC}" destId="{F19D81A1-3B73-4325-8EC2-E0D8A8715C87}" srcOrd="1" destOrd="0" presId="urn:microsoft.com/office/officeart/2005/8/layout/process5"/>
    <dgm:cxn modelId="{CEAD7A17-CB58-469A-8253-AFD9F7408875}" type="presOf" srcId="{2645C690-495F-44BC-A51D-422E99C3DB1F}" destId="{2C1AF8AB-A137-4A79-93C0-032BE0A83FC4}" srcOrd="1" destOrd="0" presId="urn:microsoft.com/office/officeart/2005/8/layout/process5"/>
    <dgm:cxn modelId="{2A97AB17-5C8A-4DD3-A2DC-DD9E3FFDE6BD}" type="presOf" srcId="{502CBD43-FAF8-4131-9724-524B660EA7CC}" destId="{EEA97B89-57F3-45DE-A904-4446F5E5812D}" srcOrd="0" destOrd="0" presId="urn:microsoft.com/office/officeart/2005/8/layout/process5"/>
    <dgm:cxn modelId="{4C42501E-615F-4E2C-85FF-7B6601156EF7}" type="presOf" srcId="{2645C690-495F-44BC-A51D-422E99C3DB1F}" destId="{AC20E1B6-C877-4DFE-9644-A80B33643DAD}" srcOrd="0" destOrd="0" presId="urn:microsoft.com/office/officeart/2005/8/layout/process5"/>
    <dgm:cxn modelId="{A9741820-4029-44B3-A8A0-B3D52430D85A}" type="presOf" srcId="{34905938-5156-48CA-BDD3-0A7F4918DFAC}" destId="{7E6EBE93-A3D6-48A8-BBA3-7778AC2221BF}" srcOrd="0" destOrd="0" presId="urn:microsoft.com/office/officeart/2005/8/layout/process5"/>
    <dgm:cxn modelId="{F49C2022-59F7-4C2E-A0F8-9FC86EA82860}" srcId="{8258952D-49D3-4F22-8128-FE6FBFBC5318}" destId="{3B040939-1CAF-49B1-910C-4CF570A8393D}" srcOrd="4" destOrd="0" parTransId="{1AD1E41B-E35C-491C-9941-DF85B8C44A28}" sibTransId="{B964AFEC-5C2C-43D3-B697-A2365F29FD4B}"/>
    <dgm:cxn modelId="{AEE96B24-CE40-41C3-BD8D-B3780ECFB868}" type="presOf" srcId="{3B040939-1CAF-49B1-910C-4CF570A8393D}" destId="{A5A17838-D652-4851-953F-35AB888672F6}" srcOrd="0" destOrd="0" presId="urn:microsoft.com/office/officeart/2005/8/layout/process5"/>
    <dgm:cxn modelId="{FBEF9225-FDCC-4E35-A8D1-E1B0E154DE3B}" type="presOf" srcId="{6FD7C12A-00CE-43A8-894E-3986274F792B}" destId="{85322F49-5121-4D09-A9BA-FFD030EDE143}" srcOrd="0" destOrd="0" presId="urn:microsoft.com/office/officeart/2005/8/layout/process5"/>
    <dgm:cxn modelId="{7002FA28-0978-411F-8EB1-064BFD8DE30D}" type="presOf" srcId="{8258952D-49D3-4F22-8128-FE6FBFBC5318}" destId="{758DB1EE-A9B0-4E5D-9419-EB22B869DDB0}" srcOrd="0" destOrd="0" presId="urn:microsoft.com/office/officeart/2005/8/layout/process5"/>
    <dgm:cxn modelId="{3AF0BE32-9A62-401B-B2D2-4B0823085610}" srcId="{8258952D-49D3-4F22-8128-FE6FBFBC5318}" destId="{F4DB92B8-CC27-459E-94FA-641B63DE6793}" srcOrd="0" destOrd="0" parTransId="{D528367A-9B27-4FD5-BE7A-E8503EA0B6C2}" sibTransId="{648C1AC3-B807-4F20-97BF-C10F50EC51C5}"/>
    <dgm:cxn modelId="{AA709335-532B-4C3E-9401-58D8FFA472C9}" type="presOf" srcId="{648C1AC3-B807-4F20-97BF-C10F50EC51C5}" destId="{B0CFAF9F-DC6C-48D5-A83A-A90714BD342D}" srcOrd="1" destOrd="0" presId="urn:microsoft.com/office/officeart/2005/8/layout/process5"/>
    <dgm:cxn modelId="{8CFC2E3B-78D5-45E6-B327-35E4D1B3DE7C}" type="presOf" srcId="{3F2B2476-F803-4CBA-8E34-6738ED5B20F3}" destId="{B1A2D322-F99D-4BC2-A1FD-06839D5AF65A}" srcOrd="1" destOrd="0" presId="urn:microsoft.com/office/officeart/2005/8/layout/process5"/>
    <dgm:cxn modelId="{C32B6561-8DAC-49F9-A2D0-FBB106149CC4}" type="presOf" srcId="{C5893EC9-E280-4082-9009-B37F6D660D4B}" destId="{A298B2BB-2169-455D-87F0-D937CA157DA3}" srcOrd="1" destOrd="0" presId="urn:microsoft.com/office/officeart/2005/8/layout/process5"/>
    <dgm:cxn modelId="{B72D0D46-8513-4CCC-AC98-88365B077366}" type="presOf" srcId="{90ADEB20-01BD-4E2D-B5C4-A161BC2156F8}" destId="{C8DDB738-5EDB-45EA-A732-2153092A37E4}" srcOrd="0" destOrd="0" presId="urn:microsoft.com/office/officeart/2005/8/layout/process5"/>
    <dgm:cxn modelId="{0EB6586B-364C-4727-A0AD-DA18C13AB6B1}" type="presOf" srcId="{90ADEB20-01BD-4E2D-B5C4-A161BC2156F8}" destId="{294FA313-EC0A-4B70-A7B1-BA72C20F8CEE}" srcOrd="1" destOrd="0" presId="urn:microsoft.com/office/officeart/2005/8/layout/process5"/>
    <dgm:cxn modelId="{DCD1FE6C-D5B2-4F3F-92A8-14DBF31A1A26}" type="presOf" srcId="{AB12B9C1-A97B-416F-8FD4-2C512E3B144E}" destId="{B46EF017-F622-4CF4-BEB8-6E6B474E393B}" srcOrd="0" destOrd="0" presId="urn:microsoft.com/office/officeart/2005/8/layout/process5"/>
    <dgm:cxn modelId="{3A0EA875-1E58-42BA-B184-F072A67410E4}" srcId="{8258952D-49D3-4F22-8128-FE6FBFBC5318}" destId="{6FD7C12A-00CE-43A8-894E-3986274F792B}" srcOrd="1" destOrd="0" parTransId="{3C26B795-B753-4B3C-84A9-0535C25EE674}" sibTransId="{2645C690-495F-44BC-A51D-422E99C3DB1F}"/>
    <dgm:cxn modelId="{AF4DEA76-C58F-4DEA-AF4D-2A8B03027281}" type="presOf" srcId="{C5893EC9-E280-4082-9009-B37F6D660D4B}" destId="{FFD34F0C-AB85-41B8-8C0F-2DC1CB8FE3A9}" srcOrd="0" destOrd="0" presId="urn:microsoft.com/office/officeart/2005/8/layout/process5"/>
    <dgm:cxn modelId="{55A2C557-214C-4EAC-BC9E-A688CB3EF7FB}" type="presOf" srcId="{B964AFEC-5C2C-43D3-B697-A2365F29FD4B}" destId="{C659A07D-1C8C-49F1-B81D-6866FD771F9E}" srcOrd="1" destOrd="0" presId="urn:microsoft.com/office/officeart/2005/8/layout/process5"/>
    <dgm:cxn modelId="{8BC4B17A-4556-46F4-9852-1F50FD506244}" type="presOf" srcId="{B964AFEC-5C2C-43D3-B697-A2365F29FD4B}" destId="{C62490B7-8D3D-4679-AB87-3BCA99017ACB}" srcOrd="0" destOrd="0" presId="urn:microsoft.com/office/officeart/2005/8/layout/process5"/>
    <dgm:cxn modelId="{C2CDF97E-9D6E-45B1-A636-AA3704512C93}" type="presOf" srcId="{ADBFF983-43C1-4963-B9B7-0C1455193076}" destId="{D9E8A06E-F639-42EE-92A9-B24A02EAA174}" srcOrd="1" destOrd="0" presId="urn:microsoft.com/office/officeart/2005/8/layout/process5"/>
    <dgm:cxn modelId="{27CD5380-CF35-420F-AB6B-D40AF0DD15CF}" type="presOf" srcId="{ADBFF983-43C1-4963-B9B7-0C1455193076}" destId="{E7E10824-871D-4BCE-A8B1-84E8A0D3C31E}" srcOrd="0" destOrd="0" presId="urn:microsoft.com/office/officeart/2005/8/layout/process5"/>
    <dgm:cxn modelId="{F76A0893-73EB-4FF9-97D6-6A2DB5595A9B}" type="presOf" srcId="{6A4BA4B3-89C0-4256-A9B8-DDC9CB4B5E69}" destId="{34200EFF-7159-46AC-82E8-261135E4DDFA}" srcOrd="0" destOrd="0" presId="urn:microsoft.com/office/officeart/2005/8/layout/process5"/>
    <dgm:cxn modelId="{BFE62B95-0A4B-4CCE-B4FC-CD7A0BF1E4DE}" srcId="{8258952D-49D3-4F22-8128-FE6FBFBC5318}" destId="{AB12B9C1-A97B-416F-8FD4-2C512E3B144E}" srcOrd="2" destOrd="0" parTransId="{64291803-35EC-4E08-9027-35440617905D}" sibTransId="{ADBFF983-43C1-4963-B9B7-0C1455193076}"/>
    <dgm:cxn modelId="{3EB6F3A8-2274-4473-B3A9-44A1AE1DB8F5}" type="presOf" srcId="{3F2B2476-F803-4CBA-8E34-6738ED5B20F3}" destId="{7B25FD81-5CDC-4E3A-BBB6-F971DA6A5940}" srcOrd="0" destOrd="0" presId="urn:microsoft.com/office/officeart/2005/8/layout/process5"/>
    <dgm:cxn modelId="{BD83A5AB-E4E3-4258-869C-173873E7B91B}" type="presOf" srcId="{32911167-7DB0-430C-BA51-4C76166E4CD8}" destId="{CD18CB14-2B12-46C8-A6DA-D15DA6B42CA8}" srcOrd="0" destOrd="0" presId="urn:microsoft.com/office/officeart/2005/8/layout/process5"/>
    <dgm:cxn modelId="{EF44A1B0-414A-4F73-BD0A-410BF9D6E012}" type="presOf" srcId="{D1059745-C4E7-4CA4-AB19-72C649833F0F}" destId="{8000E3D8-140C-4A57-8CF0-126A4DCE5A53}" srcOrd="1" destOrd="0" presId="urn:microsoft.com/office/officeart/2005/8/layout/process5"/>
    <dgm:cxn modelId="{49AC07B1-F860-40F6-ADA3-4B2358AE5EE1}" type="presOf" srcId="{648C1AC3-B807-4F20-97BF-C10F50EC51C5}" destId="{768C201A-137F-40B5-8D36-757353DA1083}" srcOrd="0" destOrd="0" presId="urn:microsoft.com/office/officeart/2005/8/layout/process5"/>
    <dgm:cxn modelId="{401C25C2-F793-47F2-A0C0-A9D38A60BAC3}" srcId="{8258952D-49D3-4F22-8128-FE6FBFBC5318}" destId="{502CBD43-FAF8-4131-9724-524B660EA7CC}" srcOrd="8" destOrd="0" parTransId="{3A8C5CB0-632A-4AF9-91E0-5DD16AC6D25B}" sibTransId="{34905938-5156-48CA-BDD3-0A7F4918DFAC}"/>
    <dgm:cxn modelId="{75C81FC8-AFF6-4A73-ADAC-BCC6B82EFB4B}" type="presOf" srcId="{42E8DA94-BD2A-466E-B3A8-373F2E1C0FF7}" destId="{A29AAABA-AB80-4E0C-9312-848649B296F9}" srcOrd="0" destOrd="0" presId="urn:microsoft.com/office/officeart/2005/8/layout/process5"/>
    <dgm:cxn modelId="{50FDDCCC-9269-43FE-9AD4-8D365FFB5728}" type="presOf" srcId="{F4DB92B8-CC27-459E-94FA-641B63DE6793}" destId="{5D73BC97-AA6A-47C3-97EA-29F44C940DE8}" srcOrd="0" destOrd="0" presId="urn:microsoft.com/office/officeart/2005/8/layout/process5"/>
    <dgm:cxn modelId="{DE1591D4-AEFB-4E24-A37F-C931CB991A3B}" type="presOf" srcId="{D6677F90-A23E-4394-9954-D4A8410AD88E}" destId="{15DFF3EA-3102-44CB-94EC-A317A0F16614}" srcOrd="0" destOrd="0" presId="urn:microsoft.com/office/officeart/2005/8/layout/process5"/>
    <dgm:cxn modelId="{FABF82D7-8EB5-4AFA-AD5E-1A8DCAF25594}" srcId="{8258952D-49D3-4F22-8128-FE6FBFBC5318}" destId="{C86F6CC1-ECB3-4664-82D1-6F0299CC92BD}" srcOrd="9" destOrd="0" parTransId="{C8930F06-2F84-45D7-AD79-4BEF86C21862}" sibTransId="{2937C511-6312-4794-A170-151C527E2ADD}"/>
    <dgm:cxn modelId="{39558DE1-9747-4406-A195-7C6DCFD589E5}" srcId="{8258952D-49D3-4F22-8128-FE6FBFBC5318}" destId="{32911167-7DB0-430C-BA51-4C76166E4CD8}" srcOrd="7" destOrd="0" parTransId="{02802773-2B93-4929-953D-C8765C004C39}" sibTransId="{C5893EC9-E280-4082-9009-B37F6D660D4B}"/>
    <dgm:cxn modelId="{904802E6-037C-4B33-8930-28C0C7E241A5}" srcId="{8258952D-49D3-4F22-8128-FE6FBFBC5318}" destId="{42E8DA94-BD2A-466E-B3A8-373F2E1C0FF7}" srcOrd="5" destOrd="0" parTransId="{3C95674B-474D-47B9-A0D1-06BBFB24221C}" sibTransId="{90ADEB20-01BD-4E2D-B5C4-A161BC2156F8}"/>
    <dgm:cxn modelId="{1363CEE6-4E62-494D-9CCA-B342F2F1C1EF}" type="presOf" srcId="{D1059745-C4E7-4CA4-AB19-72C649833F0F}" destId="{8F445CBC-C738-4A07-BA14-E2EEBC3DB20E}" srcOrd="0" destOrd="0" presId="urn:microsoft.com/office/officeart/2005/8/layout/process5"/>
    <dgm:cxn modelId="{4DDA60EB-F08B-4ADC-B213-C6C6BB634B4F}" type="presOf" srcId="{C86F6CC1-ECB3-4664-82D1-6F0299CC92BD}" destId="{AB6DEEFD-E6DB-426D-8608-733CCDFD4A68}" srcOrd="0" destOrd="0" presId="urn:microsoft.com/office/officeart/2005/8/layout/process5"/>
    <dgm:cxn modelId="{710E0BF1-6378-4482-A9D2-BE7B3E4B65E1}" srcId="{8258952D-49D3-4F22-8128-FE6FBFBC5318}" destId="{D6677F90-A23E-4394-9954-D4A8410AD88E}" srcOrd="3" destOrd="0" parTransId="{403439FA-CF97-416A-8C9E-A138AD0BDB32}" sibTransId="{3F2B2476-F803-4CBA-8E34-6738ED5B20F3}"/>
    <dgm:cxn modelId="{B55B48F1-76F4-45F1-9297-FC01CC36FD90}" srcId="{8258952D-49D3-4F22-8128-FE6FBFBC5318}" destId="{6A4BA4B3-89C0-4256-A9B8-DDC9CB4B5E69}" srcOrd="6" destOrd="0" parTransId="{DD7D5351-2CE9-450A-BED0-2E2758A63652}" sibTransId="{D1059745-C4E7-4CA4-AB19-72C649833F0F}"/>
    <dgm:cxn modelId="{93DE7487-740E-4359-A252-A7492DFA1C3A}" type="presParOf" srcId="{758DB1EE-A9B0-4E5D-9419-EB22B869DDB0}" destId="{5D73BC97-AA6A-47C3-97EA-29F44C940DE8}" srcOrd="0" destOrd="0" presId="urn:microsoft.com/office/officeart/2005/8/layout/process5"/>
    <dgm:cxn modelId="{F17A0F34-4556-4EC1-923F-62FEF81CF3E3}" type="presParOf" srcId="{758DB1EE-A9B0-4E5D-9419-EB22B869DDB0}" destId="{768C201A-137F-40B5-8D36-757353DA1083}" srcOrd="1" destOrd="0" presId="urn:microsoft.com/office/officeart/2005/8/layout/process5"/>
    <dgm:cxn modelId="{55B28DAF-8AEA-46E2-B98E-7FC7CD64B421}" type="presParOf" srcId="{768C201A-137F-40B5-8D36-757353DA1083}" destId="{B0CFAF9F-DC6C-48D5-A83A-A90714BD342D}" srcOrd="0" destOrd="0" presId="urn:microsoft.com/office/officeart/2005/8/layout/process5"/>
    <dgm:cxn modelId="{E764BFD5-079E-4444-97F5-54F70B9B04A5}" type="presParOf" srcId="{758DB1EE-A9B0-4E5D-9419-EB22B869DDB0}" destId="{85322F49-5121-4D09-A9BA-FFD030EDE143}" srcOrd="2" destOrd="0" presId="urn:microsoft.com/office/officeart/2005/8/layout/process5"/>
    <dgm:cxn modelId="{B3C0C35C-B54B-4A43-9961-7BEDD20DD7F8}" type="presParOf" srcId="{758DB1EE-A9B0-4E5D-9419-EB22B869DDB0}" destId="{AC20E1B6-C877-4DFE-9644-A80B33643DAD}" srcOrd="3" destOrd="0" presId="urn:microsoft.com/office/officeart/2005/8/layout/process5"/>
    <dgm:cxn modelId="{2C4B8498-1343-4396-8019-61B470A14125}" type="presParOf" srcId="{AC20E1B6-C877-4DFE-9644-A80B33643DAD}" destId="{2C1AF8AB-A137-4A79-93C0-032BE0A83FC4}" srcOrd="0" destOrd="0" presId="urn:microsoft.com/office/officeart/2005/8/layout/process5"/>
    <dgm:cxn modelId="{F7D722C3-7E8D-492F-8EAC-42EA98D36AE7}" type="presParOf" srcId="{758DB1EE-A9B0-4E5D-9419-EB22B869DDB0}" destId="{B46EF017-F622-4CF4-BEB8-6E6B474E393B}" srcOrd="4" destOrd="0" presId="urn:microsoft.com/office/officeart/2005/8/layout/process5"/>
    <dgm:cxn modelId="{7D92A5FB-B392-4573-AFFA-B41B7B320314}" type="presParOf" srcId="{758DB1EE-A9B0-4E5D-9419-EB22B869DDB0}" destId="{E7E10824-871D-4BCE-A8B1-84E8A0D3C31E}" srcOrd="5" destOrd="0" presId="urn:microsoft.com/office/officeart/2005/8/layout/process5"/>
    <dgm:cxn modelId="{04C2D585-E725-43CE-A4A5-E2BC17278F0A}" type="presParOf" srcId="{E7E10824-871D-4BCE-A8B1-84E8A0D3C31E}" destId="{D9E8A06E-F639-42EE-92A9-B24A02EAA174}" srcOrd="0" destOrd="0" presId="urn:microsoft.com/office/officeart/2005/8/layout/process5"/>
    <dgm:cxn modelId="{FBCEED46-59BD-4CB7-AC30-A9472B2ACBB9}" type="presParOf" srcId="{758DB1EE-A9B0-4E5D-9419-EB22B869DDB0}" destId="{15DFF3EA-3102-44CB-94EC-A317A0F16614}" srcOrd="6" destOrd="0" presId="urn:microsoft.com/office/officeart/2005/8/layout/process5"/>
    <dgm:cxn modelId="{FE211D41-F51B-44F1-9DDC-DA3CD05F39E0}" type="presParOf" srcId="{758DB1EE-A9B0-4E5D-9419-EB22B869DDB0}" destId="{7B25FD81-5CDC-4E3A-BBB6-F971DA6A5940}" srcOrd="7" destOrd="0" presId="urn:microsoft.com/office/officeart/2005/8/layout/process5"/>
    <dgm:cxn modelId="{F07BA8AA-FEBB-4C4E-9CE0-E039C74AF6EC}" type="presParOf" srcId="{7B25FD81-5CDC-4E3A-BBB6-F971DA6A5940}" destId="{B1A2D322-F99D-4BC2-A1FD-06839D5AF65A}" srcOrd="0" destOrd="0" presId="urn:microsoft.com/office/officeart/2005/8/layout/process5"/>
    <dgm:cxn modelId="{C89A52AF-2DC1-4568-B4A2-86D49EC882BD}" type="presParOf" srcId="{758DB1EE-A9B0-4E5D-9419-EB22B869DDB0}" destId="{A5A17838-D652-4851-953F-35AB888672F6}" srcOrd="8" destOrd="0" presId="urn:microsoft.com/office/officeart/2005/8/layout/process5"/>
    <dgm:cxn modelId="{7C0B4C65-2398-4600-9136-7642B94599A5}" type="presParOf" srcId="{758DB1EE-A9B0-4E5D-9419-EB22B869DDB0}" destId="{C62490B7-8D3D-4679-AB87-3BCA99017ACB}" srcOrd="9" destOrd="0" presId="urn:microsoft.com/office/officeart/2005/8/layout/process5"/>
    <dgm:cxn modelId="{0DA34FF5-1642-4417-87BF-7C52B67263AD}" type="presParOf" srcId="{C62490B7-8D3D-4679-AB87-3BCA99017ACB}" destId="{C659A07D-1C8C-49F1-B81D-6866FD771F9E}" srcOrd="0" destOrd="0" presId="urn:microsoft.com/office/officeart/2005/8/layout/process5"/>
    <dgm:cxn modelId="{40933630-735E-4876-9DC5-7E9F84B81032}" type="presParOf" srcId="{758DB1EE-A9B0-4E5D-9419-EB22B869DDB0}" destId="{A29AAABA-AB80-4E0C-9312-848649B296F9}" srcOrd="10" destOrd="0" presId="urn:microsoft.com/office/officeart/2005/8/layout/process5"/>
    <dgm:cxn modelId="{3382A7D5-E41B-4ECB-88B1-926791525045}" type="presParOf" srcId="{758DB1EE-A9B0-4E5D-9419-EB22B869DDB0}" destId="{C8DDB738-5EDB-45EA-A732-2153092A37E4}" srcOrd="11" destOrd="0" presId="urn:microsoft.com/office/officeart/2005/8/layout/process5"/>
    <dgm:cxn modelId="{EF88514C-59A4-4468-947B-544B2E484270}" type="presParOf" srcId="{C8DDB738-5EDB-45EA-A732-2153092A37E4}" destId="{294FA313-EC0A-4B70-A7B1-BA72C20F8CEE}" srcOrd="0" destOrd="0" presId="urn:microsoft.com/office/officeart/2005/8/layout/process5"/>
    <dgm:cxn modelId="{6A1DDD0B-003F-46BC-A00C-402032FE7449}" type="presParOf" srcId="{758DB1EE-A9B0-4E5D-9419-EB22B869DDB0}" destId="{34200EFF-7159-46AC-82E8-261135E4DDFA}" srcOrd="12" destOrd="0" presId="urn:microsoft.com/office/officeart/2005/8/layout/process5"/>
    <dgm:cxn modelId="{D3564C51-2D8D-4CB6-A1C6-315ADA5A2467}" type="presParOf" srcId="{758DB1EE-A9B0-4E5D-9419-EB22B869DDB0}" destId="{8F445CBC-C738-4A07-BA14-E2EEBC3DB20E}" srcOrd="13" destOrd="0" presId="urn:microsoft.com/office/officeart/2005/8/layout/process5"/>
    <dgm:cxn modelId="{527581EF-9544-4626-B967-C30DB1774B9F}" type="presParOf" srcId="{8F445CBC-C738-4A07-BA14-E2EEBC3DB20E}" destId="{8000E3D8-140C-4A57-8CF0-126A4DCE5A53}" srcOrd="0" destOrd="0" presId="urn:microsoft.com/office/officeart/2005/8/layout/process5"/>
    <dgm:cxn modelId="{5F87A5DE-E538-47DD-840E-70E8354ACD9E}" type="presParOf" srcId="{758DB1EE-A9B0-4E5D-9419-EB22B869DDB0}" destId="{CD18CB14-2B12-46C8-A6DA-D15DA6B42CA8}" srcOrd="14" destOrd="0" presId="urn:microsoft.com/office/officeart/2005/8/layout/process5"/>
    <dgm:cxn modelId="{0336D085-68C4-48D4-8195-455B56A85D08}" type="presParOf" srcId="{758DB1EE-A9B0-4E5D-9419-EB22B869DDB0}" destId="{FFD34F0C-AB85-41B8-8C0F-2DC1CB8FE3A9}" srcOrd="15" destOrd="0" presId="urn:microsoft.com/office/officeart/2005/8/layout/process5"/>
    <dgm:cxn modelId="{3BDB977F-11E0-4621-AFE2-E6F6FA33364F}" type="presParOf" srcId="{FFD34F0C-AB85-41B8-8C0F-2DC1CB8FE3A9}" destId="{A298B2BB-2169-455D-87F0-D937CA157DA3}" srcOrd="0" destOrd="0" presId="urn:microsoft.com/office/officeart/2005/8/layout/process5"/>
    <dgm:cxn modelId="{9FB449CA-6909-437F-8232-BCD7A0B80120}" type="presParOf" srcId="{758DB1EE-A9B0-4E5D-9419-EB22B869DDB0}" destId="{EEA97B89-57F3-45DE-A904-4446F5E5812D}" srcOrd="16" destOrd="0" presId="urn:microsoft.com/office/officeart/2005/8/layout/process5"/>
    <dgm:cxn modelId="{681FE5AF-3812-460C-927E-D0EEFCCFE83E}" type="presParOf" srcId="{758DB1EE-A9B0-4E5D-9419-EB22B869DDB0}" destId="{7E6EBE93-A3D6-48A8-BBA3-7778AC2221BF}" srcOrd="17" destOrd="0" presId="urn:microsoft.com/office/officeart/2005/8/layout/process5"/>
    <dgm:cxn modelId="{560B67C0-0DC0-4CD5-BB82-AF1476A3F0B9}" type="presParOf" srcId="{7E6EBE93-A3D6-48A8-BBA3-7778AC2221BF}" destId="{F19D81A1-3B73-4325-8EC2-E0D8A8715C87}" srcOrd="0" destOrd="0" presId="urn:microsoft.com/office/officeart/2005/8/layout/process5"/>
    <dgm:cxn modelId="{8EFD5384-4190-4C32-BEF6-5CAF08FFF461}" type="presParOf" srcId="{758DB1EE-A9B0-4E5D-9419-EB22B869DDB0}" destId="{AB6DEEFD-E6DB-426D-8608-733CCDFD4A68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A4548-5409-47E2-ADE5-5238F0849293}">
      <dsp:nvSpPr>
        <dsp:cNvPr id="0" name=""/>
        <dsp:cNvSpPr/>
      </dsp:nvSpPr>
      <dsp:spPr>
        <a:xfrm>
          <a:off x="2798" y="388705"/>
          <a:ext cx="1223522" cy="7341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THE 1 ST. FEMFEST INTERNATİONAL CONFERENCE ON ECONOMİCS, MANAGEMENT AND BUSİNESS 2022(FICCOMS-2022</a:t>
          </a:r>
          <a:endParaRPr lang="en-US" sz="700" kern="1200"/>
        </a:p>
      </dsp:txBody>
      <dsp:txXfrm>
        <a:off x="24299" y="410206"/>
        <a:ext cx="1180520" cy="691111"/>
      </dsp:txXfrm>
    </dsp:sp>
    <dsp:sp modelId="{A339D4AD-41B8-4476-92DD-23162EAA3ACE}">
      <dsp:nvSpPr>
        <dsp:cNvPr id="0" name=""/>
        <dsp:cNvSpPr/>
      </dsp:nvSpPr>
      <dsp:spPr>
        <a:xfrm>
          <a:off x="1333990" y="604045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333990" y="664732"/>
        <a:ext cx="181570" cy="182059"/>
      </dsp:txXfrm>
    </dsp:sp>
    <dsp:sp modelId="{BFCB8D86-9C89-450E-A61E-967DF366DC88}">
      <dsp:nvSpPr>
        <dsp:cNvPr id="0" name=""/>
        <dsp:cNvSpPr/>
      </dsp:nvSpPr>
      <dsp:spPr>
        <a:xfrm>
          <a:off x="1715729" y="388705"/>
          <a:ext cx="1223522" cy="7341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2. ULUSLARARASI HAFİF ALAŞIMLAR VE KOMPOZİT MALZEMELER SEMPOZYUMU</a:t>
          </a:r>
          <a:endParaRPr lang="en-US" sz="700" kern="1200"/>
        </a:p>
      </dsp:txBody>
      <dsp:txXfrm>
        <a:off x="1737230" y="410206"/>
        <a:ext cx="1180520" cy="691111"/>
      </dsp:txXfrm>
    </dsp:sp>
    <dsp:sp modelId="{01AFB7FB-D62F-47F5-908D-288072597DB1}">
      <dsp:nvSpPr>
        <dsp:cNvPr id="0" name=""/>
        <dsp:cNvSpPr/>
      </dsp:nvSpPr>
      <dsp:spPr>
        <a:xfrm>
          <a:off x="3046921" y="604045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46921" y="664732"/>
        <a:ext cx="181570" cy="182059"/>
      </dsp:txXfrm>
    </dsp:sp>
    <dsp:sp modelId="{F41D7F55-0386-4D74-ABBD-C25947CA02B8}">
      <dsp:nvSpPr>
        <dsp:cNvPr id="0" name=""/>
        <dsp:cNvSpPr/>
      </dsp:nvSpPr>
      <dsp:spPr>
        <a:xfrm>
          <a:off x="3428660" y="388705"/>
          <a:ext cx="1223522" cy="7341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2. ULUSLARARASI 3 NİSAN FENOFEM SANAYİ SANAL FUARI</a:t>
          </a:r>
          <a:endParaRPr lang="en-US" sz="700" kern="1200"/>
        </a:p>
      </dsp:txBody>
      <dsp:txXfrm>
        <a:off x="3450161" y="410206"/>
        <a:ext cx="1180520" cy="691111"/>
      </dsp:txXfrm>
    </dsp:sp>
    <dsp:sp modelId="{C00E838B-C3A9-4828-8FD5-FDB006B6E709}">
      <dsp:nvSpPr>
        <dsp:cNvPr id="0" name=""/>
        <dsp:cNvSpPr/>
      </dsp:nvSpPr>
      <dsp:spPr>
        <a:xfrm>
          <a:off x="4759853" y="604045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759853" y="664732"/>
        <a:ext cx="181570" cy="182059"/>
      </dsp:txXfrm>
    </dsp:sp>
    <dsp:sp modelId="{85A557EA-C49A-4EA4-AB38-C0BCEEE6A48B}">
      <dsp:nvSpPr>
        <dsp:cNvPr id="0" name=""/>
        <dsp:cNvSpPr/>
      </dsp:nvSpPr>
      <dsp:spPr>
        <a:xfrm>
          <a:off x="5141592" y="388705"/>
          <a:ext cx="1223522" cy="7341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AKADEMİSYENLER BİRLİĞİ DERNEĞİ SİVİL TOPLUMUN YÜKSEKÖĞRETİM SİSTEMİNE AKTİF KATILIMI ÇALIŞTAYI</a:t>
          </a:r>
          <a:endParaRPr lang="en-US" sz="700" kern="1200"/>
        </a:p>
      </dsp:txBody>
      <dsp:txXfrm>
        <a:off x="5163093" y="410206"/>
        <a:ext cx="1180520" cy="691111"/>
      </dsp:txXfrm>
    </dsp:sp>
    <dsp:sp modelId="{31EB536A-CCAD-42BE-95E2-6221F5E13885}">
      <dsp:nvSpPr>
        <dsp:cNvPr id="0" name=""/>
        <dsp:cNvSpPr/>
      </dsp:nvSpPr>
      <dsp:spPr>
        <a:xfrm rot="5400000">
          <a:off x="5623660" y="1208465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-5400000">
        <a:off x="5662324" y="1230488"/>
        <a:ext cx="182059" cy="181570"/>
      </dsp:txXfrm>
    </dsp:sp>
    <dsp:sp modelId="{8E5C2060-077F-4590-8E6F-2C71E653014A}">
      <dsp:nvSpPr>
        <dsp:cNvPr id="0" name=""/>
        <dsp:cNvSpPr/>
      </dsp:nvSpPr>
      <dsp:spPr>
        <a:xfrm>
          <a:off x="5141592" y="1612227"/>
          <a:ext cx="1223522" cy="7341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INTERNATİONAL LİTERATURE, APPLİED LİNGUİSTİCS AND TRANSLATİON STUDİES KONFERANSI</a:t>
          </a:r>
          <a:endParaRPr lang="en-US" sz="700" kern="1200"/>
        </a:p>
      </dsp:txBody>
      <dsp:txXfrm>
        <a:off x="5163093" y="1633728"/>
        <a:ext cx="1180520" cy="691111"/>
      </dsp:txXfrm>
    </dsp:sp>
    <dsp:sp modelId="{576B4CF5-F845-48F5-90B7-FCE6EDBC3C28}">
      <dsp:nvSpPr>
        <dsp:cNvPr id="0" name=""/>
        <dsp:cNvSpPr/>
      </dsp:nvSpPr>
      <dsp:spPr>
        <a:xfrm rot="10800000">
          <a:off x="4774535" y="1827567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4852351" y="1888254"/>
        <a:ext cx="181570" cy="182059"/>
      </dsp:txXfrm>
    </dsp:sp>
    <dsp:sp modelId="{7C2EE258-955B-4557-8942-29FDDEC749D2}">
      <dsp:nvSpPr>
        <dsp:cNvPr id="0" name=""/>
        <dsp:cNvSpPr/>
      </dsp:nvSpPr>
      <dsp:spPr>
        <a:xfrm>
          <a:off x="3428660" y="1612227"/>
          <a:ext cx="1223522" cy="7341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2. İSLAMİ İLİMLER ARAŞTIRMALARI ÖĞRENCİ SEMPOZYUMU</a:t>
          </a:r>
          <a:endParaRPr lang="en-US" sz="700" kern="1200"/>
        </a:p>
      </dsp:txBody>
      <dsp:txXfrm>
        <a:off x="3450161" y="1633728"/>
        <a:ext cx="1180520" cy="691111"/>
      </dsp:txXfrm>
    </dsp:sp>
    <dsp:sp modelId="{5CA2CEAD-5207-41BA-B6DA-ECF5E45EF867}">
      <dsp:nvSpPr>
        <dsp:cNvPr id="0" name=""/>
        <dsp:cNvSpPr/>
      </dsp:nvSpPr>
      <dsp:spPr>
        <a:xfrm rot="10800000">
          <a:off x="3061604" y="1827567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139420" y="1888254"/>
        <a:ext cx="181570" cy="182059"/>
      </dsp:txXfrm>
    </dsp:sp>
    <dsp:sp modelId="{7CB7B7FA-3299-4F30-B487-8051873015F4}">
      <dsp:nvSpPr>
        <dsp:cNvPr id="0" name=""/>
        <dsp:cNvSpPr/>
      </dsp:nvSpPr>
      <dsp:spPr>
        <a:xfrm>
          <a:off x="1715729" y="1612227"/>
          <a:ext cx="1223522" cy="7341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I. ULUSLARARASITÜRKOLOJİ KONGRESİ: ARAYIŞLAR VE YÖNELİMLER</a:t>
          </a:r>
          <a:endParaRPr lang="en-US" sz="700" kern="1200"/>
        </a:p>
      </dsp:txBody>
      <dsp:txXfrm>
        <a:off x="1737230" y="1633728"/>
        <a:ext cx="1180520" cy="691111"/>
      </dsp:txXfrm>
    </dsp:sp>
    <dsp:sp modelId="{8570EEEB-6E50-482A-BCE1-B2CD154B3F36}">
      <dsp:nvSpPr>
        <dsp:cNvPr id="0" name=""/>
        <dsp:cNvSpPr/>
      </dsp:nvSpPr>
      <dsp:spPr>
        <a:xfrm rot="10800000">
          <a:off x="1348672" y="1827567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426488" y="1888254"/>
        <a:ext cx="181570" cy="182059"/>
      </dsp:txXfrm>
    </dsp:sp>
    <dsp:sp modelId="{31980D31-7260-4D16-A1BC-3631D4466E4E}">
      <dsp:nvSpPr>
        <dsp:cNvPr id="0" name=""/>
        <dsp:cNvSpPr/>
      </dsp:nvSpPr>
      <dsp:spPr>
        <a:xfrm>
          <a:off x="2798" y="1612227"/>
          <a:ext cx="1223522" cy="7341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ULUSLARARASI İKTİSAT VE İŞLETME KONGRESİ(RİMAR ACADEMY)</a:t>
          </a:r>
          <a:endParaRPr lang="en-US" sz="700" kern="1200"/>
        </a:p>
      </dsp:txBody>
      <dsp:txXfrm>
        <a:off x="24299" y="1633728"/>
        <a:ext cx="1180520" cy="691111"/>
      </dsp:txXfrm>
    </dsp:sp>
    <dsp:sp modelId="{BE3F87EE-1A9E-4A1A-A303-B45C25C50409}">
      <dsp:nvSpPr>
        <dsp:cNvPr id="0" name=""/>
        <dsp:cNvSpPr/>
      </dsp:nvSpPr>
      <dsp:spPr>
        <a:xfrm rot="5400000">
          <a:off x="484866" y="2431987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-5400000">
        <a:off x="523530" y="2454010"/>
        <a:ext cx="182059" cy="181570"/>
      </dsp:txXfrm>
    </dsp:sp>
    <dsp:sp modelId="{37C51307-D7E0-4023-8A36-AACB0E5E71F3}">
      <dsp:nvSpPr>
        <dsp:cNvPr id="0" name=""/>
        <dsp:cNvSpPr/>
      </dsp:nvSpPr>
      <dsp:spPr>
        <a:xfrm>
          <a:off x="2798" y="2835749"/>
          <a:ext cx="1223522" cy="7341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ULUSAL ZANAAT, SANAT VE TASARIM DİLİ OLARAK DERİ SEMPOZYUM, ÇALIŞTAY VE SERGİSİ</a:t>
          </a:r>
          <a:endParaRPr lang="en-US" sz="700" kern="1200"/>
        </a:p>
      </dsp:txBody>
      <dsp:txXfrm>
        <a:off x="24299" y="2857250"/>
        <a:ext cx="1180520" cy="691111"/>
      </dsp:txXfrm>
    </dsp:sp>
    <dsp:sp modelId="{D89F2A82-D49C-4C01-8962-1897F22E4A15}">
      <dsp:nvSpPr>
        <dsp:cNvPr id="0" name=""/>
        <dsp:cNvSpPr/>
      </dsp:nvSpPr>
      <dsp:spPr>
        <a:xfrm>
          <a:off x="1333990" y="3051089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333990" y="3111776"/>
        <a:ext cx="181570" cy="182059"/>
      </dsp:txXfrm>
    </dsp:sp>
    <dsp:sp modelId="{108969B2-6E0E-49E2-A82E-3F7C44D8BF5F}">
      <dsp:nvSpPr>
        <dsp:cNvPr id="0" name=""/>
        <dsp:cNvSpPr/>
      </dsp:nvSpPr>
      <dsp:spPr>
        <a:xfrm>
          <a:off x="1715729" y="2835749"/>
          <a:ext cx="1223522" cy="7341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ULUSAL IHLAMUR ÇALIŞTAYI</a:t>
          </a:r>
          <a:endParaRPr lang="en-US" sz="700" kern="1200"/>
        </a:p>
      </dsp:txBody>
      <dsp:txXfrm>
        <a:off x="1737230" y="2857250"/>
        <a:ext cx="1180520" cy="691111"/>
      </dsp:txXfrm>
    </dsp:sp>
    <dsp:sp modelId="{3DAAA416-551B-4FFE-A069-1064C65A9146}">
      <dsp:nvSpPr>
        <dsp:cNvPr id="0" name=""/>
        <dsp:cNvSpPr/>
      </dsp:nvSpPr>
      <dsp:spPr>
        <a:xfrm>
          <a:off x="3046921" y="3051089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46921" y="3111776"/>
        <a:ext cx="181570" cy="182059"/>
      </dsp:txXfrm>
    </dsp:sp>
    <dsp:sp modelId="{370A1EE1-E262-479A-9CE5-F49896A69F3A}">
      <dsp:nvSpPr>
        <dsp:cNvPr id="0" name=""/>
        <dsp:cNvSpPr/>
      </dsp:nvSpPr>
      <dsp:spPr>
        <a:xfrm>
          <a:off x="3428660" y="2835749"/>
          <a:ext cx="1223522" cy="7341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12. ULUSAL LARENGOLOJİ KONGRESİ</a:t>
          </a:r>
          <a:endParaRPr lang="en-US" sz="700" kern="1200"/>
        </a:p>
      </dsp:txBody>
      <dsp:txXfrm>
        <a:off x="3450161" y="2857250"/>
        <a:ext cx="1180520" cy="691111"/>
      </dsp:txXfrm>
    </dsp:sp>
    <dsp:sp modelId="{6139773F-7DE3-4A11-83D4-D776AF664DF4}">
      <dsp:nvSpPr>
        <dsp:cNvPr id="0" name=""/>
        <dsp:cNvSpPr/>
      </dsp:nvSpPr>
      <dsp:spPr>
        <a:xfrm>
          <a:off x="4759853" y="3051089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759853" y="3111776"/>
        <a:ext cx="181570" cy="182059"/>
      </dsp:txXfrm>
    </dsp:sp>
    <dsp:sp modelId="{A92A07DF-8017-4346-92C6-0C0400B2572E}">
      <dsp:nvSpPr>
        <dsp:cNvPr id="0" name=""/>
        <dsp:cNvSpPr/>
      </dsp:nvSpPr>
      <dsp:spPr>
        <a:xfrm>
          <a:off x="5141592" y="2835749"/>
          <a:ext cx="1223522" cy="7341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ULUSLARARASI TÜRKİYE VE PAKİSTAN ARASINDAKİ COĞRAFİ VE TARİHSEL BAĞLANTILAR: GEÇMİŞ, BUGÜN VE GELECEK BEKLENTİLER SEMPOZYUMU</a:t>
          </a:r>
          <a:endParaRPr lang="en-US" sz="700" kern="1200"/>
        </a:p>
      </dsp:txBody>
      <dsp:txXfrm>
        <a:off x="5163093" y="2857250"/>
        <a:ext cx="1180520" cy="691111"/>
      </dsp:txXfrm>
    </dsp:sp>
    <dsp:sp modelId="{753B562B-E30C-424A-9A24-CD4858D9F036}">
      <dsp:nvSpPr>
        <dsp:cNvPr id="0" name=""/>
        <dsp:cNvSpPr/>
      </dsp:nvSpPr>
      <dsp:spPr>
        <a:xfrm rot="5400000">
          <a:off x="5623660" y="3655509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-5400000">
        <a:off x="5662324" y="3677532"/>
        <a:ext cx="182059" cy="181570"/>
      </dsp:txXfrm>
    </dsp:sp>
    <dsp:sp modelId="{8CEE61BC-24C3-4488-BE4E-F2B83143C015}">
      <dsp:nvSpPr>
        <dsp:cNvPr id="0" name=""/>
        <dsp:cNvSpPr/>
      </dsp:nvSpPr>
      <dsp:spPr>
        <a:xfrm>
          <a:off x="5141592" y="4059272"/>
          <a:ext cx="1223522" cy="7341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3. ULUSLARARASI TURİZMDE MİMARLIK VE KÜLTÜREL MİRAS KONGRESİ</a:t>
          </a:r>
          <a:endParaRPr lang="en-US" sz="700" kern="1200"/>
        </a:p>
      </dsp:txBody>
      <dsp:txXfrm>
        <a:off x="5163093" y="4080773"/>
        <a:ext cx="1180520" cy="691111"/>
      </dsp:txXfrm>
    </dsp:sp>
    <dsp:sp modelId="{1C0D29F5-A97F-4C90-8483-1EFE7B5D9F37}">
      <dsp:nvSpPr>
        <dsp:cNvPr id="0" name=""/>
        <dsp:cNvSpPr/>
      </dsp:nvSpPr>
      <dsp:spPr>
        <a:xfrm rot="10800000">
          <a:off x="4774535" y="4274612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4852351" y="4335299"/>
        <a:ext cx="181570" cy="182059"/>
      </dsp:txXfrm>
    </dsp:sp>
    <dsp:sp modelId="{B501548B-A83D-443F-9516-E72A04A58DD1}">
      <dsp:nvSpPr>
        <dsp:cNvPr id="0" name=""/>
        <dsp:cNvSpPr/>
      </dsp:nvSpPr>
      <dsp:spPr>
        <a:xfrm>
          <a:off x="3428660" y="4059272"/>
          <a:ext cx="1223522" cy="7341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TÜRKİYEDE İLAHİYAT ALANINDA KELAM İLMİNİN KONUMU: KAVRAM HARİTASI, ETKİNLİĞİ VE EĞİTİMİ SEMPOZYUMU</a:t>
          </a:r>
          <a:endParaRPr lang="en-US" sz="700" kern="1200"/>
        </a:p>
      </dsp:txBody>
      <dsp:txXfrm>
        <a:off x="3450161" y="4080773"/>
        <a:ext cx="1180520" cy="691111"/>
      </dsp:txXfrm>
    </dsp:sp>
    <dsp:sp modelId="{9A6E4CF0-E911-4503-BDC7-6D8B6C40BD22}">
      <dsp:nvSpPr>
        <dsp:cNvPr id="0" name=""/>
        <dsp:cNvSpPr/>
      </dsp:nvSpPr>
      <dsp:spPr>
        <a:xfrm rot="10800000">
          <a:off x="3061604" y="4274612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139420" y="4335299"/>
        <a:ext cx="181570" cy="182059"/>
      </dsp:txXfrm>
    </dsp:sp>
    <dsp:sp modelId="{43A2A1E6-2195-4E08-9E98-D43D634719D4}">
      <dsp:nvSpPr>
        <dsp:cNvPr id="0" name=""/>
        <dsp:cNvSpPr/>
      </dsp:nvSpPr>
      <dsp:spPr>
        <a:xfrm>
          <a:off x="1715729" y="4059272"/>
          <a:ext cx="1223522" cy="7341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1. ULUSLARARASI ENDÜSTRİYEL YANGIN GÜVENLİĞİ SEMPOZYUMU</a:t>
          </a:r>
          <a:endParaRPr lang="en-US" sz="700" kern="1200"/>
        </a:p>
      </dsp:txBody>
      <dsp:txXfrm>
        <a:off x="1737230" y="4080773"/>
        <a:ext cx="1180520" cy="691111"/>
      </dsp:txXfrm>
    </dsp:sp>
    <dsp:sp modelId="{A5E336BB-DF13-440B-96F7-30724EDB48BA}">
      <dsp:nvSpPr>
        <dsp:cNvPr id="0" name=""/>
        <dsp:cNvSpPr/>
      </dsp:nvSpPr>
      <dsp:spPr>
        <a:xfrm rot="10800000">
          <a:off x="1348672" y="4274612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426488" y="4335299"/>
        <a:ext cx="181570" cy="182059"/>
      </dsp:txXfrm>
    </dsp:sp>
    <dsp:sp modelId="{BF8EAE78-DCCE-4937-BA29-4F7474B19AF0}">
      <dsp:nvSpPr>
        <dsp:cNvPr id="0" name=""/>
        <dsp:cNvSpPr/>
      </dsp:nvSpPr>
      <dsp:spPr>
        <a:xfrm>
          <a:off x="2798" y="4059272"/>
          <a:ext cx="1223522" cy="7341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4. ULUSLARARASI COĞRAFYA EĞİTİMİ KONGRESİ</a:t>
          </a:r>
          <a:endParaRPr lang="en-US" sz="700" kern="1200"/>
        </a:p>
      </dsp:txBody>
      <dsp:txXfrm>
        <a:off x="24299" y="4080773"/>
        <a:ext cx="1180520" cy="691111"/>
      </dsp:txXfrm>
    </dsp:sp>
    <dsp:sp modelId="{E0D959C6-2672-401C-9D90-469B5E0987F4}">
      <dsp:nvSpPr>
        <dsp:cNvPr id="0" name=""/>
        <dsp:cNvSpPr/>
      </dsp:nvSpPr>
      <dsp:spPr>
        <a:xfrm rot="5400000">
          <a:off x="484866" y="4879032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-5400000">
        <a:off x="523530" y="4901055"/>
        <a:ext cx="182059" cy="181570"/>
      </dsp:txXfrm>
    </dsp:sp>
    <dsp:sp modelId="{C6EF4FDE-F653-4E14-A83E-1098AD2CFA4E}">
      <dsp:nvSpPr>
        <dsp:cNvPr id="0" name=""/>
        <dsp:cNvSpPr/>
      </dsp:nvSpPr>
      <dsp:spPr>
        <a:xfrm>
          <a:off x="2798" y="5282794"/>
          <a:ext cx="1223522" cy="7341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ULUSAL SOSYAL HİZMET SEMPOZYUMU 2022: SÜRDÜRÜLEBİLİR KALKINMA VE SOSYAL HİZMET</a:t>
          </a:r>
          <a:endParaRPr lang="en-US" sz="700" kern="1200"/>
        </a:p>
      </dsp:txBody>
      <dsp:txXfrm>
        <a:off x="24299" y="5304295"/>
        <a:ext cx="1180520" cy="691111"/>
      </dsp:txXfrm>
    </dsp:sp>
    <dsp:sp modelId="{5339F9DE-1BA7-4C37-930D-167DA777BBF3}">
      <dsp:nvSpPr>
        <dsp:cNvPr id="0" name=""/>
        <dsp:cNvSpPr/>
      </dsp:nvSpPr>
      <dsp:spPr>
        <a:xfrm>
          <a:off x="1333990" y="5498134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333990" y="5558821"/>
        <a:ext cx="181570" cy="182059"/>
      </dsp:txXfrm>
    </dsp:sp>
    <dsp:sp modelId="{3E57D560-67C6-4BB4-B1E0-8B76BFE9C678}">
      <dsp:nvSpPr>
        <dsp:cNvPr id="0" name=""/>
        <dsp:cNvSpPr/>
      </dsp:nvSpPr>
      <dsp:spPr>
        <a:xfrm>
          <a:off x="1715729" y="5282794"/>
          <a:ext cx="1223522" cy="7341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DİCLE ÜNİVERSİTESİ ULUSLARARASI DİSİPLİNLERARASI SEMPOZYUMU</a:t>
          </a:r>
          <a:endParaRPr lang="en-US" sz="700" kern="1200"/>
        </a:p>
      </dsp:txBody>
      <dsp:txXfrm>
        <a:off x="1737230" y="5304295"/>
        <a:ext cx="1180520" cy="691111"/>
      </dsp:txXfrm>
    </dsp:sp>
    <dsp:sp modelId="{A8CB05E8-A4F8-4B6F-9DC6-D39F07E35A7D}">
      <dsp:nvSpPr>
        <dsp:cNvPr id="0" name=""/>
        <dsp:cNvSpPr/>
      </dsp:nvSpPr>
      <dsp:spPr>
        <a:xfrm>
          <a:off x="3046921" y="5498134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46921" y="5558821"/>
        <a:ext cx="181570" cy="182059"/>
      </dsp:txXfrm>
    </dsp:sp>
    <dsp:sp modelId="{48679B07-CEDA-430A-8907-F6293CD21A31}">
      <dsp:nvSpPr>
        <dsp:cNvPr id="0" name=""/>
        <dsp:cNvSpPr/>
      </dsp:nvSpPr>
      <dsp:spPr>
        <a:xfrm>
          <a:off x="3428660" y="5282794"/>
          <a:ext cx="1223522" cy="7341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2022 VIRTUAL INTERNATIONAL CONFERENCE ON BUSINESS INTELLIGENCE, INDUSTRIAL ENGINEERING &amp; MANAGEMENT</a:t>
          </a:r>
          <a:endParaRPr lang="en-US" sz="700" kern="1200"/>
        </a:p>
      </dsp:txBody>
      <dsp:txXfrm>
        <a:off x="3450161" y="5304295"/>
        <a:ext cx="1180520" cy="691111"/>
      </dsp:txXfrm>
    </dsp:sp>
    <dsp:sp modelId="{6A215040-FB81-4368-99FD-799476221328}">
      <dsp:nvSpPr>
        <dsp:cNvPr id="0" name=""/>
        <dsp:cNvSpPr/>
      </dsp:nvSpPr>
      <dsp:spPr>
        <a:xfrm>
          <a:off x="4759853" y="5498134"/>
          <a:ext cx="259386" cy="30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759853" y="5558821"/>
        <a:ext cx="181570" cy="182059"/>
      </dsp:txXfrm>
    </dsp:sp>
    <dsp:sp modelId="{7C26585F-D0BF-4A79-A59D-848F0A8C7BC7}">
      <dsp:nvSpPr>
        <dsp:cNvPr id="0" name=""/>
        <dsp:cNvSpPr/>
      </dsp:nvSpPr>
      <dsp:spPr>
        <a:xfrm>
          <a:off x="5141592" y="5282794"/>
          <a:ext cx="1223522" cy="7341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/>
            <a:t>ULUSLARARASI BEŞERİ VE VAHYİ İLİMLERİN ENTEGRASYONU SEMPOZYUMU: MEVCUT VE BEKLENTİLER</a:t>
          </a:r>
          <a:endParaRPr lang="en-US" sz="700" kern="1200"/>
        </a:p>
      </dsp:txBody>
      <dsp:txXfrm>
        <a:off x="5163093" y="5304295"/>
        <a:ext cx="1180520" cy="691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3BC97-AA6A-47C3-97EA-29F44C940DE8}">
      <dsp:nvSpPr>
        <dsp:cNvPr id="0" name=""/>
        <dsp:cNvSpPr/>
      </dsp:nvSpPr>
      <dsp:spPr>
        <a:xfrm>
          <a:off x="912413" y="2975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ULUSLARARASI MÜNAZARA SEMPOZYUMU</a:t>
          </a:r>
          <a:endParaRPr lang="en-US" sz="1000" kern="1200"/>
        </a:p>
      </dsp:txBody>
      <dsp:txXfrm>
        <a:off x="941783" y="32345"/>
        <a:ext cx="1612562" cy="944041"/>
      </dsp:txXfrm>
    </dsp:sp>
    <dsp:sp modelId="{768C201A-137F-40B5-8D36-757353DA1083}">
      <dsp:nvSpPr>
        <dsp:cNvPr id="0" name=""/>
        <dsp:cNvSpPr/>
      </dsp:nvSpPr>
      <dsp:spPr>
        <a:xfrm>
          <a:off x="2730790" y="297124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730790" y="380021"/>
        <a:ext cx="248021" cy="248689"/>
      </dsp:txXfrm>
    </dsp:sp>
    <dsp:sp modelId="{85322F49-5121-4D09-A9BA-FFD030EDE143}">
      <dsp:nvSpPr>
        <dsp:cNvPr id="0" name=""/>
        <dsp:cNvSpPr/>
      </dsp:nvSpPr>
      <dsp:spPr>
        <a:xfrm>
          <a:off x="3252236" y="2975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1ST. INTERNATİONAL CONFERENCE ON FUTURES LİTERACY AND STRATEGİC FORESİGHT (FLSF)</a:t>
          </a:r>
          <a:endParaRPr lang="en-US" sz="1000" kern="1200"/>
        </a:p>
      </dsp:txBody>
      <dsp:txXfrm>
        <a:off x="3281606" y="32345"/>
        <a:ext cx="1612562" cy="944041"/>
      </dsp:txXfrm>
    </dsp:sp>
    <dsp:sp modelId="{AC20E1B6-C877-4DFE-9644-A80B33643DAD}">
      <dsp:nvSpPr>
        <dsp:cNvPr id="0" name=""/>
        <dsp:cNvSpPr/>
      </dsp:nvSpPr>
      <dsp:spPr>
        <a:xfrm>
          <a:off x="5070614" y="297124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070614" y="380021"/>
        <a:ext cx="248021" cy="248689"/>
      </dsp:txXfrm>
    </dsp:sp>
    <dsp:sp modelId="{B46EF017-F622-4CF4-BEB8-6E6B474E393B}">
      <dsp:nvSpPr>
        <dsp:cNvPr id="0" name=""/>
        <dsp:cNvSpPr/>
      </dsp:nvSpPr>
      <dsp:spPr>
        <a:xfrm>
          <a:off x="5592060" y="2975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INTERNATİONAL ON CYBER SECURİYT AND COMPUTER SCİENCE</a:t>
          </a:r>
          <a:endParaRPr lang="en-US" sz="1000" kern="1200"/>
        </a:p>
      </dsp:txBody>
      <dsp:txXfrm>
        <a:off x="5621430" y="32345"/>
        <a:ext cx="1612562" cy="944041"/>
      </dsp:txXfrm>
    </dsp:sp>
    <dsp:sp modelId="{E7E10824-871D-4BCE-A8B1-84E8A0D3C31E}">
      <dsp:nvSpPr>
        <dsp:cNvPr id="0" name=""/>
        <dsp:cNvSpPr/>
      </dsp:nvSpPr>
      <dsp:spPr>
        <a:xfrm>
          <a:off x="7410437" y="297124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7410437" y="380021"/>
        <a:ext cx="248021" cy="248689"/>
      </dsp:txXfrm>
    </dsp:sp>
    <dsp:sp modelId="{15DFF3EA-3102-44CB-94EC-A317A0F16614}">
      <dsp:nvSpPr>
        <dsp:cNvPr id="0" name=""/>
        <dsp:cNvSpPr/>
      </dsp:nvSpPr>
      <dsp:spPr>
        <a:xfrm>
          <a:off x="7931884" y="2975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EĞİTİM KURUMLARINDA ARAPÇA VE İSLAMİ BİLİMLERİN ÖĞRETİMİ: MEVCUT VE BEKLENTİLER</a:t>
          </a:r>
          <a:endParaRPr lang="en-US" sz="1000" kern="1200"/>
        </a:p>
      </dsp:txBody>
      <dsp:txXfrm>
        <a:off x="7961254" y="32345"/>
        <a:ext cx="1612562" cy="944041"/>
      </dsp:txXfrm>
    </dsp:sp>
    <dsp:sp modelId="{7B25FD81-5CDC-4E3A-BBB6-F971DA6A5940}">
      <dsp:nvSpPr>
        <dsp:cNvPr id="0" name=""/>
        <dsp:cNvSpPr/>
      </dsp:nvSpPr>
      <dsp:spPr>
        <a:xfrm rot="5400000">
          <a:off x="8590377" y="1122748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8643191" y="1152832"/>
        <a:ext cx="248689" cy="248021"/>
      </dsp:txXfrm>
    </dsp:sp>
    <dsp:sp modelId="{A5A17838-D652-4851-953F-35AB888672F6}">
      <dsp:nvSpPr>
        <dsp:cNvPr id="0" name=""/>
        <dsp:cNvSpPr/>
      </dsp:nvSpPr>
      <dsp:spPr>
        <a:xfrm>
          <a:off x="7931884" y="1674278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"6TH PAK-TURK INTERNATİONAL CONFERENCE ON EMERGİNG TECHNOLOGİES İN THE FİELD OF SCİENCES AND ENGİNEERİNG</a:t>
          </a:r>
          <a:endParaRPr lang="en-US" sz="1000" kern="1200"/>
        </a:p>
      </dsp:txBody>
      <dsp:txXfrm>
        <a:off x="7961254" y="1703648"/>
        <a:ext cx="1612562" cy="944041"/>
      </dsp:txXfrm>
    </dsp:sp>
    <dsp:sp modelId="{C62490B7-8D3D-4679-AB87-3BCA99017ACB}">
      <dsp:nvSpPr>
        <dsp:cNvPr id="0" name=""/>
        <dsp:cNvSpPr/>
      </dsp:nvSpPr>
      <dsp:spPr>
        <a:xfrm rot="10800000">
          <a:off x="7430493" y="1968427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7536788" y="2051324"/>
        <a:ext cx="248021" cy="248689"/>
      </dsp:txXfrm>
    </dsp:sp>
    <dsp:sp modelId="{A29AAABA-AB80-4E0C-9312-848649B296F9}">
      <dsp:nvSpPr>
        <dsp:cNvPr id="0" name=""/>
        <dsp:cNvSpPr/>
      </dsp:nvSpPr>
      <dsp:spPr>
        <a:xfrm>
          <a:off x="5592060" y="1674278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"16TH INTERNATİONAL CONFERENCE ON NUCLEAR STRUCTURE PROPERTİES</a:t>
          </a:r>
          <a:endParaRPr lang="en-US" sz="1000" kern="1200"/>
        </a:p>
      </dsp:txBody>
      <dsp:txXfrm>
        <a:off x="5621430" y="1703648"/>
        <a:ext cx="1612562" cy="944041"/>
      </dsp:txXfrm>
    </dsp:sp>
    <dsp:sp modelId="{C8DDB738-5EDB-45EA-A732-2153092A37E4}">
      <dsp:nvSpPr>
        <dsp:cNvPr id="0" name=""/>
        <dsp:cNvSpPr/>
      </dsp:nvSpPr>
      <dsp:spPr>
        <a:xfrm rot="10800000">
          <a:off x="5090669" y="1968427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5196964" y="2051324"/>
        <a:ext cx="248021" cy="248689"/>
      </dsp:txXfrm>
    </dsp:sp>
    <dsp:sp modelId="{34200EFF-7159-46AC-82E8-261135E4DDFA}">
      <dsp:nvSpPr>
        <dsp:cNvPr id="0" name=""/>
        <dsp:cNvSpPr/>
      </dsp:nvSpPr>
      <dsp:spPr>
        <a:xfrm>
          <a:off x="3252236" y="1674278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6. ULUSLARARASI DEMİR VE ÇELİK SEMPOZYUMU UDCS2023</a:t>
          </a:r>
          <a:endParaRPr lang="en-US" sz="1000" kern="1200"/>
        </a:p>
      </dsp:txBody>
      <dsp:txXfrm>
        <a:off x="3281606" y="1703648"/>
        <a:ext cx="1612562" cy="944041"/>
      </dsp:txXfrm>
    </dsp:sp>
    <dsp:sp modelId="{8F445CBC-C738-4A07-BA14-E2EEBC3DB20E}">
      <dsp:nvSpPr>
        <dsp:cNvPr id="0" name=""/>
        <dsp:cNvSpPr/>
      </dsp:nvSpPr>
      <dsp:spPr>
        <a:xfrm rot="10800000">
          <a:off x="2750846" y="1968427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857141" y="2051324"/>
        <a:ext cx="248021" cy="248689"/>
      </dsp:txXfrm>
    </dsp:sp>
    <dsp:sp modelId="{CD18CB14-2B12-46C8-A6DA-D15DA6B42CA8}">
      <dsp:nvSpPr>
        <dsp:cNvPr id="0" name=""/>
        <dsp:cNvSpPr/>
      </dsp:nvSpPr>
      <dsp:spPr>
        <a:xfrm>
          <a:off x="912413" y="1674278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"4RD INTERNATİONAL SYMPOSİUM ENGİNEERİNG APPLİCATİONS ON CİVİL ENGİNEERİNG ANDSCİENCES 2023 (IEACES2023)"</a:t>
          </a:r>
          <a:endParaRPr lang="en-US" sz="1000" kern="1200"/>
        </a:p>
      </dsp:txBody>
      <dsp:txXfrm>
        <a:off x="941783" y="1703648"/>
        <a:ext cx="1612562" cy="944041"/>
      </dsp:txXfrm>
    </dsp:sp>
    <dsp:sp modelId="{FFD34F0C-AB85-41B8-8C0F-2DC1CB8FE3A9}">
      <dsp:nvSpPr>
        <dsp:cNvPr id="0" name=""/>
        <dsp:cNvSpPr/>
      </dsp:nvSpPr>
      <dsp:spPr>
        <a:xfrm rot="5400000">
          <a:off x="1570906" y="2794050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623720" y="2824134"/>
        <a:ext cx="248689" cy="248021"/>
      </dsp:txXfrm>
    </dsp:sp>
    <dsp:sp modelId="{EEA97B89-57F3-45DE-A904-4446F5E5812D}">
      <dsp:nvSpPr>
        <dsp:cNvPr id="0" name=""/>
        <dsp:cNvSpPr/>
      </dsp:nvSpPr>
      <dsp:spPr>
        <a:xfrm>
          <a:off x="912413" y="3345580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4.ULUSLARARASI TURİZMDE MİMARLIK VE KÜLTÜREL MİRAS KONGRESİ</a:t>
          </a:r>
          <a:endParaRPr lang="en-US" sz="1000" kern="1200"/>
        </a:p>
      </dsp:txBody>
      <dsp:txXfrm>
        <a:off x="941783" y="3374950"/>
        <a:ext cx="1612562" cy="944041"/>
      </dsp:txXfrm>
    </dsp:sp>
    <dsp:sp modelId="{7E6EBE93-A3D6-48A8-BBA3-7778AC2221BF}">
      <dsp:nvSpPr>
        <dsp:cNvPr id="0" name=""/>
        <dsp:cNvSpPr/>
      </dsp:nvSpPr>
      <dsp:spPr>
        <a:xfrm>
          <a:off x="2730790" y="3639730"/>
          <a:ext cx="354316" cy="414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730790" y="3722627"/>
        <a:ext cx="248021" cy="248689"/>
      </dsp:txXfrm>
    </dsp:sp>
    <dsp:sp modelId="{AB6DEEFD-E6DB-426D-8608-733CCDFD4A68}">
      <dsp:nvSpPr>
        <dsp:cNvPr id="0" name=""/>
        <dsp:cNvSpPr/>
      </dsp:nvSpPr>
      <dsp:spPr>
        <a:xfrm>
          <a:off x="3252236" y="3345580"/>
          <a:ext cx="1671302" cy="100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00" kern="1200"/>
            <a:t>3. ULUSLARARASI ENTEGRE KİRLİLİK ÖNLEME VE YEŞİL ÜRETİM SEMPOZYUMU</a:t>
          </a:r>
          <a:endParaRPr lang="en-US" sz="1000" kern="1200"/>
        </a:p>
      </dsp:txBody>
      <dsp:txXfrm>
        <a:off x="3281606" y="3374950"/>
        <a:ext cx="1612562" cy="944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4019-D606-4B1C-BC6E-DAAA42733450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533CB-5A80-4E44-BCE9-D2DF5313B4BF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278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C07AC5-7FCE-7545-71EE-08A451FC6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A7299F6-946D-2BFF-25EC-E7FF65A2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EB7464-1EA7-BD17-70BD-8BC1DD7DD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9C36CF-A67E-600B-42C2-6F3DD3E3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697BC6F-9794-1CF4-68FF-34DE7F28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491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446CCB-A00F-E0C9-AA3D-0DAC8E3D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4E37CB5-9FC2-9820-FDC6-1AA4E8BFE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2C81C2C-2D7A-BBEA-40A9-70234140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489798F-C9E7-5CF2-BBCB-3BBC8193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A2C4639-114C-D3AF-6D89-B03A8079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276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4C4E76E-7FFA-9067-735D-7BCF7630F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55A612A-0A12-B261-BE71-8CF3B7772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8A45D9-B1B0-6C19-7A28-30D0F4B4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7AAE0D-5F3C-EB40-E4E9-F52E0D11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D704A1-7813-E90B-6588-9F1186F8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392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F0D9E2-68B8-2464-28A8-A88B3814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E89EB3-20D4-08C6-C523-0470BC71F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AE03C6B-0B19-B84A-3C8F-F7096A77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B297DA-0567-2978-5E82-E57F29DC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399E7E-B79A-341B-4BBC-827E49DB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675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D377BC-E2A2-7CD3-4F7E-CFE02E77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C17B70B-91D9-7129-A4DE-B285E9E1E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FFC2C0-1479-4393-9DD4-A48993F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0DC3F9-9984-A698-7609-6E07D936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B30074E-4293-11D6-D321-8BF0AC7A8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61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568B2-B732-FEBF-36E2-297421A1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859B50D-714A-FF09-45DE-D658D1A82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9EBA3B-FDAC-38A3-9A94-E00F094AD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1540307-3C1A-397B-3FBB-4CD2EAAC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44E3E89-1693-291C-15D7-92C7947D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A05B195-6FCB-BB27-88EA-1C30A3A9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466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8BEFB6-0BE0-B6D7-D4BD-24D38928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8FFEF47-9EF7-ABA8-21E4-A9E1D8248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A8CD7DA-02C3-0698-69D7-6144993A4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6A23625-62E6-F543-D32F-1647DCF19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B005809-66D6-7D2F-D438-72E22D01F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FD79EA4-2040-732D-8302-EC41BDF7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EA54700-7027-89CF-D63D-5290AB57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25A8695-B941-8793-0298-1384B9DD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222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04A4A9-A9EF-4A48-D45E-9C098726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DA635B8-41B1-0446-96AF-AD79423D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2EFAB3D-CD69-5425-0FA3-AD656E79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B58B5FF-837C-3F24-18DA-3985C788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762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CC002B1-584E-D31E-7CBA-99FD8948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B0F1122-DDC9-D97E-F751-F987AB2F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2515098-D9C3-B18C-23C2-82F0D0BC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074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AEE5EF-5516-94D6-B1F0-EFB0E422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B23F2C-1E65-506A-1ECE-FEF3C28C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1C8F8FD-A43D-62E9-CC5D-C8834DB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B3984C-1166-1B38-AB58-9FDECC10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47FB663-3132-7D5C-F50A-88F3357D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FECACA-B82F-06B4-EBEC-0F714282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149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3D1719-97A8-2206-27FD-BF54262D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B68C7DB-C4CB-59D1-B966-B0A47FF15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0DCAFBD-EC65-81EF-DB85-4D45A4EBB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F91DABC-3E80-A377-8F2E-FBEAF386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8E831DC-65D7-9E7B-2047-5DC8EF2F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F15D7B2-BE53-5006-5947-9CB4EA69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523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960223C-90A7-B3CD-D2E4-4C71E6CD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02940F0-8CAA-A61B-923B-AF94C15B8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EE56C2-9BCA-F48B-61D5-1A32FE20D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21C06-6593-4F9B-AA95-4442DFC08B1A}" type="datetimeFigureOut">
              <a:rPr lang="tr-TR" smtClean="0"/>
              <a:t>6.07.2023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39875E-0770-DABE-05FF-4DB7CFD7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F1052EE-8979-8BA3-E1C4-0E3BD039F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779C-A1F4-4969-A0A2-8DEA7F7EDD6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97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grafik tasarım, grafik içeren bir resim&#10;&#10;Açıklama otomatik olarak oluşturuldu">
            <a:extLst>
              <a:ext uri="{FF2B5EF4-FFF2-40B4-BE49-F238E27FC236}">
                <a16:creationId xmlns:a16="http://schemas.microsoft.com/office/drawing/2014/main" id="{FD1932F3-7A77-87C7-100B-90676056F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283968"/>
            <a:ext cx="10905066" cy="229006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8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sim 1" descr="metin, ekran görüntüsü, sarı, tasarım içeren bir resim&#10;&#10;Açıklama otomatik olarak oluşturuldu">
            <a:extLst>
              <a:ext uri="{FF2B5EF4-FFF2-40B4-BE49-F238E27FC236}">
                <a16:creationId xmlns:a16="http://schemas.microsoft.com/office/drawing/2014/main" id="{D31CEA64-EF5B-0F66-C5E2-B002E3E52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5" y="872793"/>
            <a:ext cx="2452969" cy="48097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Resim 2" descr="metin, ekran görüntüsü, çizgi film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CEBB1068-1A5A-6AF6-62BE-46B1E3A1F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017423"/>
            <a:ext cx="3209544" cy="45204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esim 4" descr="metin, ekran görüntüsü, takım elbise, marka içeren bir resim&#10;&#10;Açıklama otomatik olarak oluşturuldu">
            <a:extLst>
              <a:ext uri="{FF2B5EF4-FFF2-40B4-BE49-F238E27FC236}">
                <a16:creationId xmlns:a16="http://schemas.microsoft.com/office/drawing/2014/main" id="{DC3B534E-85D9-0A0E-8463-7FA255119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1017423"/>
            <a:ext cx="3209544" cy="45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grafik tasarım, ekran görüntüsü, poster içeren bir resim&#10;&#10;Açıklama otomatik olarak oluşturuldu">
            <a:extLst>
              <a:ext uri="{FF2B5EF4-FFF2-40B4-BE49-F238E27FC236}">
                <a16:creationId xmlns:a16="http://schemas.microsoft.com/office/drawing/2014/main" id="{3027723C-3143-1788-2822-127497B77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401476"/>
            <a:ext cx="2879083" cy="4055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metin, ekran görüntüsü, Broşür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7B47DCF6-141C-41A3-D375-106595AD7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408202"/>
            <a:ext cx="2880360" cy="40426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8D98B05-2095-6F6A-0888-6A6521FA2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414762"/>
            <a:ext cx="2880360" cy="40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2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545F6A0-AB17-BF31-ACFE-5B55986D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351634"/>
            <a:ext cx="6251110" cy="711602"/>
          </a:xfrm>
        </p:spPr>
        <p:txBody>
          <a:bodyPr anchor="b">
            <a:normAutofit/>
          </a:bodyPr>
          <a:lstStyle/>
          <a:p>
            <a:r>
              <a:rPr lang="tr-TR" sz="2800" i="1" dirty="0">
                <a:solidFill>
                  <a:srgbClr val="FF0000"/>
                </a:solidFill>
              </a:rPr>
              <a:t>2020 YILINDA YAPILAN ETKİNLİKLER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7F383B-F4A7-14F8-D19D-9BD806D56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598345"/>
            <a:ext cx="6326888" cy="383059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050" b="1" dirty="0"/>
              <a:t>2ND INTERNATIONAL CONFERENCE ON CYBER SECURITY AND COMPUTER SCIENCE (ICONCS 2020)</a:t>
            </a:r>
          </a:p>
          <a:p>
            <a:pPr>
              <a:buFont typeface="+mj-lt"/>
              <a:buAutoNum type="arabicPeriod"/>
            </a:pPr>
            <a:r>
              <a:rPr lang="en-US" sz="1050" b="1" dirty="0"/>
              <a:t>3RD INTERNATIONAL CONFERENCE ON ADVANCED TECHNOLOGIES, COMPUTER ENGINEERING AND SCIENCE (ICATCES 2020)</a:t>
            </a:r>
            <a:endParaRPr lang="tr-TR" sz="1050" b="1" dirty="0"/>
          </a:p>
          <a:p>
            <a:pPr>
              <a:buFont typeface="+mj-lt"/>
              <a:buAutoNum type="arabicPeriod"/>
            </a:pPr>
            <a:r>
              <a:rPr lang="tr-TR" sz="1050" b="1" dirty="0"/>
              <a:t>2. INTERNATİONAL SYMPOSİUM OF ENGİNEERİNG APPLİCATİONS ON CİVİL ENGİNEERİNG AND EARTH SCİENCES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THE FİFTH INTERNATİONAL CONFERENCE ON SMART CİTY APPLİCATİONS (SCA 2020)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AZERBAYCAN' IN ERMENİ SALDIRILARINA KARŞI BÜYÜK TAARRUZUN: BÖLGESEL ETKİLERİ VE MUHTEMEL SONUÇLARI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PLASTİK ATIKLARIN PROLİZ YÖNTEMİYLE BERTARAFI PROJE TOPLANTISI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1. INTERNATİONAL RESEARCH CONGRESS OF CONTEMPORARY STUDİES İN SOCİAL SCİENCES (RİMAR ACADMY)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ULUSLARARASI MİMARLIK ARAŞTIRMALARI SEMPOZYUMU(RESEARCH'20)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EURASİA TALKS (ÇEVRİMİÇİ SEMİNER SERİSİ)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4. ULUSLARARASI EĞİTİM VE DEĞERLER SEMPOZYUMU(ISOEVA)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1. TÜRK HEMŞİRELER DERNEĞİ ÖĞRENCİ KOMİSYONU KARADENİZ BÖLGESİ SEMPOZYUMU</a:t>
            </a:r>
          </a:p>
          <a:p>
            <a:endParaRPr lang="tr-TR" sz="1000" dirty="0"/>
          </a:p>
        </p:txBody>
      </p:sp>
      <p:pic>
        <p:nvPicPr>
          <p:cNvPr id="4" name="Resim 3" descr="metin, poster, ekran görüntüsü, menü içeren bir resim&#10;&#10;Açıklama otomatik olarak oluşturuldu">
            <a:extLst>
              <a:ext uri="{FF2B5EF4-FFF2-40B4-BE49-F238E27FC236}">
                <a16:creationId xmlns:a16="http://schemas.microsoft.com/office/drawing/2014/main" id="{957835AC-365E-4A78-991E-CBC1C4320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532"/>
            <a:ext cx="4849398" cy="6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2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sim 3" descr="metin, ekran görüntüsü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C3BB2542-89F9-D248-8168-A95708E20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8" y="1009436"/>
            <a:ext cx="3209544" cy="4536457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Resim 2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A376370-CCF1-6DEA-386E-66300BE4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200290"/>
            <a:ext cx="3209544" cy="41547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sim 1" descr="metin, elektronik donanım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5E511B15-43B4-C8F5-7CE2-FA984B1C5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1213650"/>
            <a:ext cx="3209544" cy="41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0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66F5A51-65F7-96FA-FE0A-2ADEBAE8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tr-TR" sz="4000" i="1">
                <a:solidFill>
                  <a:srgbClr val="FFFFFF"/>
                </a:solidFill>
              </a:rPr>
              <a:t>2021 YILINDA YAPILAN ETKİNLİKLER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B92967-3305-2253-4D21-E97D83568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759" y="649480"/>
            <a:ext cx="3788229" cy="5546047"/>
          </a:xfrm>
        </p:spPr>
        <p:txBody>
          <a:bodyPr anchor="ctr"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tr-TR" sz="900" dirty="0"/>
              <a:t>5. ULUSLARARASI DEMİR VE ÇELİK SEMPOZYUMU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ULUSLARARASI ENTEGRE KİRLİLİK ÖNLEME VE KONTROLÜ SEMPOZYUMU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ULUSLARARASI 3 NİSAN FENOFEM SANAYİ SANAL FUARI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II. KAZAKİSTANLI İLAHİYAT ÖĞRENCİLERİ SEMPOZYUMU GÜNCEL DİNİ MESELELER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1. ULUSLARARASI EĞİTİM ARAŞTIRMALARI KONGRESİ (RİMAR ACADMY)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2. TURİZMDE  MİMARLIK VE KÜLTÜREL MİRAS KONGRESİ: EGE BÖLGESİ MİMARİ VE KÜLTÜREL DEĞERLERİ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ORTA ASYA' DAN ANADOLUYA İSLAMİ İLİMLER; ŞEHİRLER ALİMLER ESERLELER MESELELER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2ND INTERNATIONAL CONFERENCE ON ENERGETICS, CIVIL AND AGRICULTURAL ENGINEERING 2021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AVRUPA DÜZEYİNDE VE KOMŞU BÖLGELERDE KIYIDAŞ İTTİFAKLAR İÇİN KILAVUZ HAZIRLAMA ÇALIŞTAYI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3RD INTERNATİONAL SYMPOSİUM OF ENGİNEERİNG APPLİCATİONS ON CİVİL ENGİNEERİNG AND EARTH SCİENCES 2021 (IEACES2021)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2. ULUSLARARASI ENTEGRE KİRLİLİK ÖNLEME VE KONTROLÜ SEMPOZYUMU 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II. INTERNATİONAL ACADEMİCİAN STUDİES CONGRESS (ASC-2021 / FALL)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ULUSLARARASI İSLAM EKONOMİSİ KONGRESİ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THE SİXTH INTERNATİONAL CONFERENCE ON SMART CİTY APPLİCATİONS /SCA 2021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CUMHURİYETİN İLANININ 98. YILDÖNÜMÜ ANISINA ULUSAL TARİH SEMPOZYUMU 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1. ULUSLARARASI IRAK' TA OSMANLI İZLERİ SEMPOZYUMU</a:t>
            </a:r>
          </a:p>
          <a:p>
            <a:pPr>
              <a:buFont typeface="+mj-lt"/>
              <a:buAutoNum type="arabicPeriod"/>
            </a:pPr>
            <a:r>
              <a:rPr lang="tr-TR" sz="900" dirty="0"/>
              <a:t>ULUSLARARASI ZANAATTAN SANATA KONGRE VE JÜRİLİ KARMA SERGİSİ 2021</a:t>
            </a:r>
          </a:p>
          <a:p>
            <a:endParaRPr lang="tr-TR" sz="9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C769C92-4CF3-97D7-1DC6-DBEAD3FE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09502" y="726493"/>
            <a:ext cx="3615776" cy="54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sim 1" descr="metin, ekran görüntüsü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3D633444-006B-27EF-AECA-971267A6C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8" y="1017423"/>
            <a:ext cx="3209544" cy="4520484"/>
          </a:xfrm>
          <a:prstGeom prst="rect">
            <a:avLst/>
          </a:prstGeom>
        </p:spPr>
      </p:pic>
      <p:grpSp>
        <p:nvGrpSpPr>
          <p:cNvPr id="25" name="Group 15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FA8F8A8F-F26F-433D-78A2-F5EE34F39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87333" y="1033229"/>
            <a:ext cx="3209544" cy="44888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esim 4" descr="ekran görüntüsü, tasarım, grafik, kare içeren bir resim&#10;&#10;Açıklama otomatik olarak oluşturuldu">
            <a:extLst>
              <a:ext uri="{FF2B5EF4-FFF2-40B4-BE49-F238E27FC236}">
                <a16:creationId xmlns:a16="http://schemas.microsoft.com/office/drawing/2014/main" id="{00D97CAE-7BB5-E774-87C1-8F583D527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1672893"/>
            <a:ext cx="3209544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1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3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poster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4A2F702B-06AB-EA48-0B8B-4ECB81F3A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54" y="643467"/>
            <a:ext cx="3899746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poster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BD5EB4EB-7630-2A34-39C9-EACE2654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6" y="643467"/>
            <a:ext cx="398331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0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28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8548F4E4-D8A2-1998-113E-265AE87F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tr-TR" sz="4800" i="1" dirty="0">
                <a:solidFill>
                  <a:schemeClr val="bg1"/>
                </a:solidFill>
              </a:rPr>
              <a:t>2022 YILINDA YAPILAN ETKİNLİKLER</a:t>
            </a:r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A0224B01-FF5A-E533-23C6-7CDC1EB70E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897913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7673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358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metin, poster, grafik tasarım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1A1D3A1D-B752-1C5F-06D6-94E621B2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9" y="806754"/>
            <a:ext cx="2097571" cy="5243929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metin, yazı tipi, tasarım, işleme içeren bir resim&#10;&#10;Açıklama otomatik olarak oluşturuldu">
            <a:extLst>
              <a:ext uri="{FF2B5EF4-FFF2-40B4-BE49-F238E27FC236}">
                <a16:creationId xmlns:a16="http://schemas.microsoft.com/office/drawing/2014/main" id="{68E40181-BFA6-F7A9-7807-AECCF675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7" y="1289719"/>
            <a:ext cx="2941124" cy="4277998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, grafik tasarım, Broşür içeren bir resim&#10;&#10;Açıklama otomatik olarak oluşturuldu">
            <a:extLst>
              <a:ext uri="{FF2B5EF4-FFF2-40B4-BE49-F238E27FC236}">
                <a16:creationId xmlns:a16="http://schemas.microsoft.com/office/drawing/2014/main" id="{4E569084-B9D2-2685-7B93-25C82D9C5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47" y="798656"/>
            <a:ext cx="1533281" cy="2230228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menü, ekran görüntüsü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E002F95D-5459-196A-2C09-8D2569A5E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33" y="3830885"/>
            <a:ext cx="1573509" cy="22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01BF43D-3129-4703-22BB-390B85CED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1" y="309489"/>
            <a:ext cx="4040873" cy="5908431"/>
          </a:xfrm>
          <a:prstGeom prst="rect">
            <a:avLst/>
          </a:prstGeom>
        </p:spPr>
      </p:pic>
      <p:pic>
        <p:nvPicPr>
          <p:cNvPr id="5" name="Resim 4" descr="metin, ekran görüntüsü, grafik tasarım, daire içeren bir resim&#10;&#10;Açıklama otomatik olarak oluşturuldu">
            <a:extLst>
              <a:ext uri="{FF2B5EF4-FFF2-40B4-BE49-F238E27FC236}">
                <a16:creationId xmlns:a16="http://schemas.microsoft.com/office/drawing/2014/main" id="{5A224424-3E1B-D9CD-D5A6-EDB682CCB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71" y="295422"/>
            <a:ext cx="4040873" cy="5922498"/>
          </a:xfrm>
          <a:prstGeom prst="rect">
            <a:avLst/>
          </a:prstGeom>
        </p:spPr>
      </p:pic>
      <p:pic>
        <p:nvPicPr>
          <p:cNvPr id="7" name="Resim 6" descr="metin, tasarım içeren bir resim&#10;&#10;Açıklama otomatik olarak oluşturuldu">
            <a:extLst>
              <a:ext uri="{FF2B5EF4-FFF2-40B4-BE49-F238E27FC236}">
                <a16:creationId xmlns:a16="http://schemas.microsoft.com/office/drawing/2014/main" id="{06E71EA8-FEBF-3400-09F7-961F973BD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98" y="295421"/>
            <a:ext cx="3446585" cy="59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2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lor Cover">
            <a:extLst>
              <a:ext uri="{FF2B5EF4-FFF2-40B4-BE49-F238E27FC236}">
                <a16:creationId xmlns:a16="http://schemas.microsoft.com/office/drawing/2014/main" id="{63C1F321-BB96-4700-B3CE-1A615606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1AD64-F15F-417D-956C-B2C211FC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5F3C79B0-E0DE-407E-B550-3FDEB67B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A1A2DFA8-F321-4204-9B31-A3713BC65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B3152372-27B7-486D-B307-CB2795B0F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8" y="841664"/>
            <a:ext cx="4874661" cy="5156800"/>
          </a:xfrm>
        </p:spPr>
        <p:txBody>
          <a:bodyPr anchor="ctr">
            <a:normAutofit/>
          </a:bodyPr>
          <a:lstStyle/>
          <a:p>
            <a:pPr algn="l"/>
            <a:r>
              <a:rPr lang="tr-TR" sz="4800">
                <a:solidFill>
                  <a:schemeClr val="bg1"/>
                </a:solidFill>
                <a:latin typeface="Algerian" panose="04020705040A02060702" pitchFamily="82" charset="0"/>
              </a:rPr>
              <a:t>KONGRE KOORDİNASYON BİRİMİ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1284-0E83-717C-F0AA-16B99A999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6211" y="755779"/>
            <a:ext cx="5014247" cy="5598367"/>
          </a:xfrm>
        </p:spPr>
        <p:txBody>
          <a:bodyPr anchor="ctr">
            <a:normAutofit fontScale="77500" lnSpcReduction="20000"/>
          </a:bodyPr>
          <a:lstStyle/>
          <a:p>
            <a:pPr algn="l"/>
            <a:endParaRPr lang="tr-TR" sz="1400" dirty="0">
              <a:solidFill>
                <a:schemeClr val="tx2"/>
              </a:solidFill>
            </a:endParaRPr>
          </a:p>
          <a:p>
            <a:pPr algn="l"/>
            <a:r>
              <a:rPr lang="tr-TR" sz="1400" dirty="0">
                <a:solidFill>
                  <a:schemeClr val="accent2">
                    <a:lumMod val="75000"/>
                  </a:schemeClr>
                </a:solidFill>
              </a:rPr>
              <a:t>AMAÇ VE KAPSAMI</a:t>
            </a:r>
            <a:endParaRPr lang="tr-TR" sz="1400" dirty="0">
              <a:solidFill>
                <a:schemeClr val="tx2"/>
              </a:solidFill>
            </a:endParaRP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Karabük Üniversitesinin Fakülte, Meslek Yüksek Okulu, Yüksekokul, Enstitü ve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Merkezler gibi akademik birimlerinin bilimsel faaliyetleri düzenleme ve destekleme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esaslarını belirlemektir.</a:t>
            </a:r>
          </a:p>
          <a:p>
            <a:pPr algn="l"/>
            <a:endParaRPr lang="tr-TR" sz="1400" dirty="0">
              <a:solidFill>
                <a:schemeClr val="tx2"/>
              </a:solidFill>
            </a:endParaRPr>
          </a:p>
          <a:p>
            <a:pPr algn="l"/>
            <a:r>
              <a:rPr lang="tr-TR" sz="1400" dirty="0">
                <a:solidFill>
                  <a:schemeClr val="accent2">
                    <a:lumMod val="75000"/>
                  </a:schemeClr>
                </a:solidFill>
              </a:rPr>
              <a:t>ETKİNLİK TÜRLERİ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Ulusal/Uluslararası Kongre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Ulusal/Uluslararası Sempozyum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Ulusal/Uluslararası Konferans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Panel, Seminer, Çalıştay</a:t>
            </a:r>
          </a:p>
          <a:p>
            <a:pPr algn="l"/>
            <a:endParaRPr lang="tr-TR" sz="1400" dirty="0">
              <a:solidFill>
                <a:schemeClr val="tx2"/>
              </a:solidFill>
            </a:endParaRPr>
          </a:p>
          <a:p>
            <a:pPr algn="l"/>
            <a:r>
              <a:rPr lang="tr-TR" sz="1400" dirty="0">
                <a:solidFill>
                  <a:schemeClr val="accent2">
                    <a:lumMod val="75000"/>
                  </a:schemeClr>
                </a:solidFill>
              </a:rPr>
              <a:t>BİLİMSEL ETKİNLİK DÜZENLEME VE DESTEKLEME YÖNERGESİ UYGULAMA ESASLARI 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WEB sayfası desteği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Materyal ve doküman basım desteği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Ara ikramlar, açılış, gala ve öğle  yemekleri organizasyonu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Transfer, gezi vb. durumlar için araç ve otobüs tahsisleri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Davetli Konuşmacılar için konaklama desteği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Sponsorluk ve TÜBİTAK destekleri</a:t>
            </a: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 </a:t>
            </a:r>
          </a:p>
          <a:p>
            <a:pPr algn="l"/>
            <a:endParaRPr lang="tr-TR" sz="1400" dirty="0">
              <a:solidFill>
                <a:schemeClr val="tx2"/>
              </a:solidFill>
            </a:endParaRPr>
          </a:p>
          <a:p>
            <a:pPr algn="l"/>
            <a:endParaRPr lang="tr-TR" sz="1400" dirty="0">
              <a:solidFill>
                <a:schemeClr val="tx2"/>
              </a:solidFill>
            </a:endParaRPr>
          </a:p>
          <a:p>
            <a:pPr algn="l"/>
            <a:r>
              <a:rPr lang="tr-TR" sz="1400" dirty="0">
                <a:solidFill>
                  <a:schemeClr val="tx2"/>
                </a:solidFill>
              </a:rPr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762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metin, ekran görüntüsü, Broşür, tasarım içeren bir resim&#10;&#10;Açıklama otomatik olarak oluşturuldu">
            <a:extLst>
              <a:ext uri="{FF2B5EF4-FFF2-40B4-BE49-F238E27FC236}">
                <a16:creationId xmlns:a16="http://schemas.microsoft.com/office/drawing/2014/main" id="{C8F412BD-C4DD-F516-AD18-C5805AD55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643467"/>
            <a:ext cx="1770091" cy="24756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metin, ekran görüntüsü, poster içeren bir resim&#10;&#10;Açıklama otomatik olarak oluşturuldu">
            <a:extLst>
              <a:ext uri="{FF2B5EF4-FFF2-40B4-BE49-F238E27FC236}">
                <a16:creationId xmlns:a16="http://schemas.microsoft.com/office/drawing/2014/main" id="{95BAC82A-AF5C-258D-98CE-0BBEEE080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81" y="3748194"/>
            <a:ext cx="1748678" cy="2471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grafik tasarım, poster içeren bir resim&#10;&#10;Açıklama otomatik olarak oluşturuldu">
            <a:extLst>
              <a:ext uri="{FF2B5EF4-FFF2-40B4-BE49-F238E27FC236}">
                <a16:creationId xmlns:a16="http://schemas.microsoft.com/office/drawing/2014/main" id="{7F0A768B-4C7A-9411-7888-C598CD35B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070282"/>
            <a:ext cx="3252903" cy="47314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42BAC69A-CBB1-4059-B43F-31A194D2C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070282"/>
            <a:ext cx="3252903" cy="47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48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0AD85CF-926C-4C6A-E90E-5404CBDB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05" y="643467"/>
            <a:ext cx="1918630" cy="247565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metin, bitki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12476EE2-C80D-2CAF-7A09-12879AB96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91" y="3748194"/>
            <a:ext cx="1754858" cy="247163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metin, ekran görüntüsü, tasarım içeren bir resim&#10;&#10;Açıklama otomatik olarak oluşturuldu">
            <a:extLst>
              <a:ext uri="{FF2B5EF4-FFF2-40B4-BE49-F238E27FC236}">
                <a16:creationId xmlns:a16="http://schemas.microsoft.com/office/drawing/2014/main" id="{DE69FFE0-15E4-6298-D74E-B985DA5A7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070282"/>
            <a:ext cx="3252903" cy="473149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poster, ekran görüntüsü, endüstri içeren bir resim&#10;&#10;Açıklama otomatik olarak oluşturuldu">
            <a:extLst>
              <a:ext uri="{FF2B5EF4-FFF2-40B4-BE49-F238E27FC236}">
                <a16:creationId xmlns:a16="http://schemas.microsoft.com/office/drawing/2014/main" id="{057B885E-707C-BE7A-D275-A879AA360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137158"/>
            <a:ext cx="3252903" cy="45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0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ina, panjur, güneşlik, mavi, pencere içeren bir resim&#10;&#10;Açıklama otomatik olarak oluşturuldu">
            <a:extLst>
              <a:ext uri="{FF2B5EF4-FFF2-40B4-BE49-F238E27FC236}">
                <a16:creationId xmlns:a16="http://schemas.microsoft.com/office/drawing/2014/main" id="{326CB6CD-C234-2DC5-91A7-28D0145CC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3FFB459-F114-6884-0BA1-7601332F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i="1" dirty="0">
                <a:solidFill>
                  <a:schemeClr val="accent2">
                    <a:lumMod val="75000"/>
                  </a:schemeClr>
                </a:solidFill>
              </a:rPr>
              <a:t>2023 YILINDA YAPILAN ETKİNLİKLER</a:t>
            </a:r>
          </a:p>
        </p:txBody>
      </p:sp>
      <p:graphicFrame>
        <p:nvGraphicFramePr>
          <p:cNvPr id="12" name="İçerik Yer Tutucusu 2">
            <a:extLst>
              <a:ext uri="{FF2B5EF4-FFF2-40B4-BE49-F238E27FC236}">
                <a16:creationId xmlns:a16="http://schemas.microsoft.com/office/drawing/2014/main" id="{107A8D0B-333F-7E19-5D15-6607122CE7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0626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5151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6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lektronik donanım, ekran görüntüsü, çevrimiçi reklamcılık içeren bir resim&#10;&#10;Açıklama otomatik olarak oluşturuldu">
            <a:extLst>
              <a:ext uri="{FF2B5EF4-FFF2-40B4-BE49-F238E27FC236}">
                <a16:creationId xmlns:a16="http://schemas.microsoft.com/office/drawing/2014/main" id="{37C8ACFD-5E9D-0773-07DA-E2FA6C8FB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69" y="643467"/>
            <a:ext cx="1763902" cy="24756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metin, ekran görüntüsü, mektup, harf, yazı tipi içeren bir resim&#10;&#10;Açıklama otomatik olarak oluşturuldu">
            <a:extLst>
              <a:ext uri="{FF2B5EF4-FFF2-40B4-BE49-F238E27FC236}">
                <a16:creationId xmlns:a16="http://schemas.microsoft.com/office/drawing/2014/main" id="{125B3242-22A7-DEC5-80AA-F58B104C3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92" y="3748194"/>
            <a:ext cx="1754857" cy="2471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 descr="metin, grafik tasarım, ekran görüntüsü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3AB2A24D-D86A-8F80-3499-7CE09B91F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070282"/>
            <a:ext cx="3252903" cy="47314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C1BAE325-143C-E179-3164-62041A38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137158"/>
            <a:ext cx="3252903" cy="45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1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73C7E8B0-C43A-648C-F2C2-7E45286C5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1" y="1123527"/>
            <a:ext cx="3165800" cy="4604800"/>
          </a:xfrm>
          <a:prstGeom prst="rect">
            <a:avLst/>
          </a:prstGeom>
        </p:spPr>
      </p:pic>
      <p:cxnSp>
        <p:nvCxnSpPr>
          <p:cNvPr id="27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 descr="metin, ekran görüntüsü, grafik tasarım, grafik içeren bir resim&#10;&#10;Açıklama otomatik olarak oluşturuldu">
            <a:extLst>
              <a:ext uri="{FF2B5EF4-FFF2-40B4-BE49-F238E27FC236}">
                <a16:creationId xmlns:a16="http://schemas.microsoft.com/office/drawing/2014/main" id="{7E853A58-A954-B615-2B04-9141004BA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56" y="1123527"/>
            <a:ext cx="3246384" cy="4604800"/>
          </a:xfrm>
          <a:prstGeom prst="rect">
            <a:avLst/>
          </a:prstGeom>
        </p:spPr>
      </p:pic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 descr="metin, bayrak, logo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03E8A9B-F534-93D0-22A4-B8AF6D0BE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704" y="1123528"/>
            <a:ext cx="3246384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2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ekran görüntüsü, poster, tasarım içeren bir resim&#10;&#10;Açıklama otomatik olarak oluşturuldu">
            <a:extLst>
              <a:ext uri="{FF2B5EF4-FFF2-40B4-BE49-F238E27FC236}">
                <a16:creationId xmlns:a16="http://schemas.microsoft.com/office/drawing/2014/main" id="{E2C0C5DB-6D31-4856-0B9B-5C5F1D097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272383"/>
            <a:ext cx="2879083" cy="43132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poster, grafik tasarım, uçucu; el ilanı içeren bir resim&#10;&#10;Açıklama otomatik olarak oluşturuldu">
            <a:extLst>
              <a:ext uri="{FF2B5EF4-FFF2-40B4-BE49-F238E27FC236}">
                <a16:creationId xmlns:a16="http://schemas.microsoft.com/office/drawing/2014/main" id="{22232212-D834-1188-A8E1-600C9B8FA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393917"/>
            <a:ext cx="2880360" cy="40711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A13FA3F5-E335-7994-796E-29DBFED4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414762"/>
            <a:ext cx="2880360" cy="40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84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Mor çiçek">
            <a:extLst>
              <a:ext uri="{FF2B5EF4-FFF2-40B4-BE49-F238E27FC236}">
                <a16:creationId xmlns:a16="http://schemas.microsoft.com/office/drawing/2014/main" id="{A39F23D9-63FE-925B-1669-3F298DC2A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6D3C7F3-9203-7EC7-E489-84274D86B6E6}"/>
              </a:ext>
            </a:extLst>
          </p:cNvPr>
          <p:cNvSpPr txBox="1"/>
          <p:nvPr/>
        </p:nvSpPr>
        <p:spPr>
          <a:xfrm>
            <a:off x="7707086" y="1426804"/>
            <a:ext cx="4189445" cy="1157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DİNLEDİĞİNİZ İÇİN TEŞEKKÜR EDER,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SAYGILARIMI SUNARIM.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177DA70-F270-CD5E-3CEC-FF186501AFD5}"/>
              </a:ext>
            </a:extLst>
          </p:cNvPr>
          <p:cNvSpPr txBox="1"/>
          <p:nvPr/>
        </p:nvSpPr>
        <p:spPr>
          <a:xfrm>
            <a:off x="7637432" y="2842260"/>
            <a:ext cx="455426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tr-TR" dirty="0"/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7030A0"/>
                </a:solidFill>
              </a:rPr>
              <a:t>NİLÜFER ZENGİN 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7030A0"/>
                </a:solidFill>
              </a:rPr>
              <a:t>KONGRE KOORDİNASYON BİRİMİ MÜDÜRÜ </a:t>
            </a:r>
          </a:p>
          <a:p>
            <a:pPr>
              <a:spcAft>
                <a:spcPts val="600"/>
              </a:spcAft>
            </a:pPr>
            <a:r>
              <a:rPr lang="tr-TR" dirty="0">
                <a:solidFill>
                  <a:srgbClr val="7030A0"/>
                </a:solidFill>
              </a:rPr>
              <a:t>SİVİL HAVACILIK YÜKSEKOKULU SEKRETERİ</a:t>
            </a:r>
          </a:p>
        </p:txBody>
      </p:sp>
    </p:spTree>
    <p:extLst>
      <p:ext uri="{BB962C8B-B14F-4D97-AF65-F5344CB8AC3E}">
        <p14:creationId xmlns:p14="http://schemas.microsoft.com/office/powerpoint/2010/main" val="369646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23D4FB-B646-F91D-FD2A-A59C667C0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2015 YILINDA YAPILAN ETKİNLİKLER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D6436D-0D19-9F4A-914D-3D04F5EAA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tr-TR" sz="2000" dirty="0"/>
              <a:t>2. ULUSLARARASI DEMİR ÇELİK SEMPOZYUMU</a:t>
            </a:r>
          </a:p>
          <a:p>
            <a:r>
              <a:rPr lang="tr-TR" sz="2000" dirty="0"/>
              <a:t>DÜNDEN BUGÜNE SAFRANBOLU’ DA DİNİ HAYAT</a:t>
            </a:r>
          </a:p>
          <a:p>
            <a:r>
              <a:rPr lang="tr-TR" sz="2000" dirty="0"/>
              <a:t>ULUSLARARASI HALK ANLATILARI ARAŞTIRMALARI SEMPOZYUMU(ISFNR’2015)</a:t>
            </a:r>
          </a:p>
          <a:p>
            <a:r>
              <a:rPr lang="tr-TR" sz="2000" dirty="0"/>
              <a:t>2. ULUSLARARASI TİCARET KONGRESİ</a:t>
            </a:r>
          </a:p>
          <a:p>
            <a:endParaRPr lang="tr-TR" sz="2000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sim 3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1AB1B58-C2F7-3AFF-7A1B-51ECF369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70" y="909081"/>
            <a:ext cx="3582924" cy="507173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933639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43D726F-2290-1BC2-5FBF-F9CECB38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tr-TR" sz="2800" i="1" dirty="0">
                <a:solidFill>
                  <a:schemeClr val="accent2">
                    <a:lumMod val="75000"/>
                  </a:schemeClr>
                </a:solidFill>
              </a:rPr>
              <a:t>2016 YILINDA YAPILAN ETKİNLİKLER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F727F17-ED62-15EF-B5F4-394A1867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7" r="-246"/>
          <a:stretch/>
        </p:blipFill>
        <p:spPr>
          <a:xfrm>
            <a:off x="1946728" y="1142274"/>
            <a:ext cx="2290470" cy="447827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B53CDE-45F5-E8A2-B01A-9C8FA1B0B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tr-TR" sz="1800"/>
              <a:t>ULUSLARARASI DOĞAL AFETLER VE AFET YÖNETİMİ SEMPOZYUMU</a:t>
            </a:r>
          </a:p>
          <a:p>
            <a:r>
              <a:rPr lang="tr-TR" sz="1800"/>
              <a:t>7. ULUSLARARASI ARKEOLOJİ ÖĞRENCİLERİ SEMPOZYUMU</a:t>
            </a:r>
          </a:p>
          <a:p>
            <a:r>
              <a:rPr lang="tr-TR" sz="1800"/>
              <a:t>TÜRK İSLAM DÜNYASINDA KAŞGARLI MAHMUD ULUSLARARASI SEMPOZYUMU</a:t>
            </a:r>
          </a:p>
          <a:p>
            <a:r>
              <a:rPr lang="tr-TR" sz="1800"/>
              <a:t>OKUL ÖNCESİ EĞİTİMDE MONTESSORİ EĞİTİM SEMİNERİ</a:t>
            </a:r>
          </a:p>
          <a:p>
            <a:r>
              <a:rPr lang="tr-TR" sz="1800"/>
              <a:t>RAYLI SİSTEMLER MÜHENDİSLİĞİ SEMPOZYUMU</a:t>
            </a:r>
          </a:p>
          <a:p>
            <a:r>
              <a:rPr lang="tr-TR" sz="1800"/>
              <a:t>KARABÜK VE FUTBOL KONULU PANEL</a:t>
            </a:r>
          </a:p>
          <a:p>
            <a:r>
              <a:rPr lang="tr-TR" sz="1800"/>
              <a:t>4. ULUSLARARASI MÜHENDİSLİK VE BİLİM ALANINDA YENİLİKÇİ TEKNOLOJİLER SEMPOZYUMU (ISITES 2016)</a:t>
            </a:r>
          </a:p>
          <a:p>
            <a:endParaRPr lang="tr-TR" sz="1800"/>
          </a:p>
        </p:txBody>
      </p:sp>
    </p:spTree>
    <p:extLst>
      <p:ext uri="{BB962C8B-B14F-4D97-AF65-F5344CB8AC3E}">
        <p14:creationId xmlns:p14="http://schemas.microsoft.com/office/powerpoint/2010/main" val="1039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1" y="809907"/>
            <a:ext cx="1291642" cy="429215"/>
            <a:chOff x="2504802" y="1755501"/>
            <a:chExt cx="1598829" cy="531293"/>
          </a:xfrm>
          <a:solidFill>
            <a:schemeClr val="bg1">
              <a:alpha val="99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3" name="Oval 33">
            <a:extLst>
              <a:ext uri="{FF2B5EF4-FFF2-40B4-BE49-F238E27FC236}">
                <a16:creationId xmlns:a16="http://schemas.microsoft.com/office/drawing/2014/main" id="{99A7A058-C1CE-4860-96CB-6EAF9DEF7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452" y="3074904"/>
            <a:ext cx="3432303" cy="3432303"/>
          </a:xfrm>
          <a:prstGeom prst="ellipse">
            <a:avLst/>
          </a:prstGeom>
          <a:solidFill>
            <a:srgbClr val="FFFFFF">
              <a:alpha val="2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35">
            <a:extLst>
              <a:ext uri="{FF2B5EF4-FFF2-40B4-BE49-F238E27FC236}">
                <a16:creationId xmlns:a16="http://schemas.microsoft.com/office/drawing/2014/main" id="{7214B226-9840-4638-9B40-1BA7E5F52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452" y="3074904"/>
            <a:ext cx="3432303" cy="3432303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37">
            <a:extLst>
              <a:ext uri="{FF2B5EF4-FFF2-40B4-BE49-F238E27FC236}">
                <a16:creationId xmlns:a16="http://schemas.microsoft.com/office/drawing/2014/main" id="{B7F6E9F1-F0E1-442E-B824-A1ADD42CD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452" y="3074904"/>
            <a:ext cx="3432303" cy="3432303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9FFD97F-40E1-45B3-9A51-E14CA4A4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052" y="2922504"/>
            <a:ext cx="3526982" cy="352698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24416" y="504134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1437FDAE-6391-38EF-E2B7-4B1AA4A3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23" y="3872169"/>
            <a:ext cx="2489656" cy="157644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>
                <a:solidFill>
                  <a:srgbClr val="FF0000"/>
                </a:solidFill>
              </a:rPr>
              <a:t>2017 YILINDA YAPILAN ETKİNLİKLER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51149E7-ADC9-A3C7-9AF0-82FEC41B0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" b="20453"/>
          <a:stretch/>
        </p:blipFill>
        <p:spPr>
          <a:xfrm>
            <a:off x="1392118" y="128658"/>
            <a:ext cx="2665189" cy="2665189"/>
          </a:xfrm>
          <a:custGeom>
            <a:avLst/>
            <a:gdLst/>
            <a:ahLst/>
            <a:cxnLst/>
            <a:rect l="l" t="t" r="r" b="b"/>
            <a:pathLst>
              <a:path w="2255084" h="2255084">
                <a:moveTo>
                  <a:pt x="1127542" y="0"/>
                </a:moveTo>
                <a:cubicBezTo>
                  <a:pt x="1750266" y="0"/>
                  <a:pt x="2255084" y="504818"/>
                  <a:pt x="2255084" y="1127542"/>
                </a:cubicBezTo>
                <a:cubicBezTo>
                  <a:pt x="2255084" y="1750266"/>
                  <a:pt x="1750266" y="2255084"/>
                  <a:pt x="1127542" y="2255084"/>
                </a:cubicBezTo>
                <a:cubicBezTo>
                  <a:pt x="504818" y="2255084"/>
                  <a:pt x="0" y="1750266"/>
                  <a:pt x="0" y="1127542"/>
                </a:cubicBezTo>
                <a:cubicBezTo>
                  <a:pt x="0" y="504818"/>
                  <a:pt x="504818" y="0"/>
                  <a:pt x="1127542" y="0"/>
                </a:cubicBezTo>
                <a:close/>
              </a:path>
            </a:pathLst>
          </a:custGeom>
        </p:spPr>
      </p:pic>
      <p:pic>
        <p:nvPicPr>
          <p:cNvPr id="4" name="Resim 3" descr="metin, ekran görüntüsü, grafik tasarım, tasarım içeren bir resim&#10;&#10;Açıklama otomatik olarak oluşturuldu">
            <a:extLst>
              <a:ext uri="{FF2B5EF4-FFF2-40B4-BE49-F238E27FC236}">
                <a16:creationId xmlns:a16="http://schemas.microsoft.com/office/drawing/2014/main" id="{A006FCFF-7C2D-6416-2D25-553DCBA25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8" r="-2" b="8830"/>
          <a:stretch/>
        </p:blipFill>
        <p:spPr>
          <a:xfrm>
            <a:off x="3879642" y="1483369"/>
            <a:ext cx="2479422" cy="2479422"/>
          </a:xfrm>
          <a:custGeom>
            <a:avLst/>
            <a:gdLst/>
            <a:ahLst/>
            <a:cxnLst/>
            <a:rect l="l" t="t" r="r" b="b"/>
            <a:pathLst>
              <a:path w="2479422" h="2479422">
                <a:moveTo>
                  <a:pt x="1239711" y="0"/>
                </a:moveTo>
                <a:cubicBezTo>
                  <a:pt x="1924384" y="0"/>
                  <a:pt x="2479422" y="555038"/>
                  <a:pt x="2479422" y="1239711"/>
                </a:cubicBezTo>
                <a:cubicBezTo>
                  <a:pt x="2479422" y="1924384"/>
                  <a:pt x="1924384" y="2479422"/>
                  <a:pt x="1239711" y="2479422"/>
                </a:cubicBezTo>
                <a:cubicBezTo>
                  <a:pt x="555038" y="2479422"/>
                  <a:pt x="0" y="1924384"/>
                  <a:pt x="0" y="1239711"/>
                </a:cubicBezTo>
                <a:cubicBezTo>
                  <a:pt x="0" y="555038"/>
                  <a:pt x="555038" y="0"/>
                  <a:pt x="1239711" y="0"/>
                </a:cubicBez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71BDB7-81D1-6CC3-D3F2-5644D7796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018" y="674087"/>
            <a:ext cx="4815318" cy="543479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"DOKU MÜHENDİSLİĞİNDE BİYOBASIM SEMİNERİ VE 3 BOYUTLU YAZICI SERGİSİ"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1. KARADENİZ CERRAHİ HEMŞİRELİĞİNDE TEMEL YAKLAŞIMLAR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1. ULUSAL SAFRANBOLU EKONOMİ ÖĞRENCİLERİ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3. ULUSLARARASI DEMİR ÇELİK SEMPOZYUMU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4. AVRUPA EKOTURİZM KONFERANSI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21. ENDÜSTRİYEL TASARIM AKADEMİK KONSEYİ TOPLANTISI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FORUM ON ASSESSMENT ISSUES(FOAI) ETKİNLİĞİ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2. AKCİĞER GÜNLERİ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DOĞUM SEMPOZYUMU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EĞİTİCİLERİN EĞİTİMİ VE PROBLEME DAYALI ÖĞRETİM EĞİTİMİ 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X.INTERNATİONAL CONFERENCE ON NUCLEAR STRUCTURE PROPERTİES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3. ULUSAL SİGORTACILIK VE AKTÜERYA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1. ULUSLARARASI DİL VE EDEBİYATTA MODERNLEŞME VE GELENEK SEMPOZYUMU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İNTERNATİONAL SYMPOSİUM ON INDUSTRY 4.0 AND APPLİCATİONS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4TH INTERNATİONAL WORKSHOP ON GEOINFORMATİON SCİENCE: GEOADVANCES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"1ST INTERNATİONAL CONFERENCE ON ADVANCED MATERİALS AND MANUFACTURİNG TECHNOLOGİES"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1. ULUSLARARASI ENERJİ SİSTEMLERİ MÜHENDİSLİĞİ KONFERANSI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TÜRKİYE-UKRAYNA İLİŞKİLERİNİN 25 YILI KONFERANSI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4. HELAL VE SAĞLIKLI GIDA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DİSİPLİNLERARASI TIBBİ ARAŞTIRMALAR ÇALIŞTAYI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900" b="1">
                <a:solidFill>
                  <a:schemeClr val="bg1"/>
                </a:solidFill>
              </a:rPr>
              <a:t>AMELİYATHANE VE CERRAHİ HEMŞİRELİĞİNDE GÜNCEL YAKLAŞIMLAR</a:t>
            </a:r>
          </a:p>
          <a:p>
            <a:endParaRPr lang="tr-TR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1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Resim 2" descr="metin, mektup, harf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637D8E32-8701-7879-DAC3-0DF1DC6C4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8" y="1010606"/>
            <a:ext cx="3209544" cy="453411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sim 1" descr="metin, poster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DB41547-E81F-AAE7-F5A9-492B18274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025352"/>
            <a:ext cx="3209544" cy="450462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D6F0B4D7-55B0-2091-1E0B-77A01E996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220265"/>
            <a:ext cx="3209544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370AC7B-2B2D-4B27-3FD4-637C2FE55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1"/>
            <a:ext cx="5120561" cy="776820"/>
          </a:xfrm>
        </p:spPr>
        <p:txBody>
          <a:bodyPr>
            <a:normAutofit/>
          </a:bodyPr>
          <a:lstStyle/>
          <a:p>
            <a:r>
              <a:rPr lang="tr-TR" sz="2400" i="1" dirty="0">
                <a:solidFill>
                  <a:srgbClr val="FF0000"/>
                </a:solidFill>
              </a:rPr>
              <a:t>2018 YILINDA YAPILAN ETKİNLİKLER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DD431C7-C1FC-C4FE-D355-EE71708C9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631"/>
            <a:ext cx="5264233" cy="529683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tr-TR" sz="1050" b="1" dirty="0"/>
              <a:t>GEÇMİŞTEN GÜNÜMÜZE TÜRKİYE ÇAD İLİŞKİLERİ PANELİ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1. HAFİF ALAŞIMLAR VE KOMPOZİT SEMPOZYUMU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2. ULUSAL SAFRANBOLU EKONONOMİ ÖĞRENCİLERİ KONGRESİ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14. ULUSLARARASI YANMA SEMPOZYUMU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5. ULUSAL ÇOCUK GELİŞİMİ ÖĞRENCİ KONGRESİ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INTERNATİONAL CONFERENCE ON ADVANCED TECHNOLOGY, COMPUTER ENGİNEERİNG AND SCİENCE (ICATCES 2018)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VERİ MADENCİLİĞİ VE VERİ MÜHENDİSLİĞİ ÇALIŞTAYI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III. INTERNATİONAL RATİNG ACADEMY CONGRESS ON APPLİED SCİENCES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BUSİNESS &amp; ORGANİZATİON RESEARCH CONFERENCE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1. ULUSLARARASI  İSLAM EKONOMİSİ VE FİNANSI KONGRESİ: DÜNÜ VE BUGÜNÜ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IV. ULUSLARARASI RAYLI SİSTEMLER MÜHENDİSLİĞİ SEMPOZYUMU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INTERNATİONAL CONFERENCE ON CYBER SECURİTY AND COMPUTER SCİENCE (ICONCS 2018)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II. INTERNATİONAL CONFERENCE ON CREATİVE AND İNNOVATIVE APPROACHES 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1. ULUSLARARASI TURİZM VE MİMARLIK KONFERANSI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ÇOCUK GELİŞİMİNDE GÜNCEL YAKLAŞIMLAR PANELİ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1. ULUSLARARASI İNSAN VE TOPLUM BİLİMLERİ ARAŞTIRMALARI KONGRESİ</a:t>
            </a:r>
          </a:p>
          <a:p>
            <a:pPr>
              <a:buFont typeface="+mj-lt"/>
              <a:buAutoNum type="arabicPeriod"/>
            </a:pPr>
            <a:r>
              <a:rPr lang="tr-TR" sz="1050" b="1" dirty="0"/>
              <a:t>XX. AKADEMİK BİLİŞİM KONFERANSI</a:t>
            </a:r>
          </a:p>
          <a:p>
            <a:endParaRPr lang="tr-TR" sz="105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sim 3" descr="metin, ekran görüntüsü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B8D99474-1CF6-39DC-B555-C6B435F8D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r="3" b="18517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Resim 4" descr="metin, ekran görüntüsü, grafik tasarım, tasarım içeren bir resim&#10;&#10;Açıklama otomatik olarak oluşturuldu">
            <a:extLst>
              <a:ext uri="{FF2B5EF4-FFF2-40B4-BE49-F238E27FC236}">
                <a16:creationId xmlns:a16="http://schemas.microsoft.com/office/drawing/2014/main" id="{34702A43-9326-0881-CB85-DB78438E5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9" r="-3" b="18396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817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poster, logo, yazı tipi içeren bir resim&#10;&#10;Açıklama otomatik olarak oluşturuldu">
            <a:extLst>
              <a:ext uri="{FF2B5EF4-FFF2-40B4-BE49-F238E27FC236}">
                <a16:creationId xmlns:a16="http://schemas.microsoft.com/office/drawing/2014/main" id="{AAF33AD2-F21D-2BF6-C879-438FC481C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r="1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B744D90-724C-D00D-BF2B-B695F48D4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" r="288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2" name="Resim 1" descr="metin, ekran görüntüsü, marka, logo içeren bir resim&#10;&#10;Açıklama otomatik olarak oluşturuldu">
            <a:extLst>
              <a:ext uri="{FF2B5EF4-FFF2-40B4-BE49-F238E27FC236}">
                <a16:creationId xmlns:a16="http://schemas.microsoft.com/office/drawing/2014/main" id="{515B4DA5-9C44-71D2-3FCF-DDEFA1C0D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r="1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2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C1657DC-7FCF-DC84-6181-E473E486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526403"/>
            <a:ext cx="6002110" cy="451759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2019 YILINDA YAPILAN ETKİNLİKLER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C39231-4194-6474-0FDB-5C59B9EA6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1250302"/>
            <a:ext cx="6002111" cy="48837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ORTA DOĞU’DA AKADEMİK MİRASI KORUMA YÜKSEKÖĞRETİMDE ULUSLARARASILAŞMA VE MÜLTECİ ÖĞRENCİLER FORUMU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4TH INTERNATİONAL IRON &amp; STEEL SYMPOSİUM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4. ULUSLARARASI 3D BASKI (EKLEMELİ İMALAT) TEKNOLOJİLERİ VE DİJİTAL ENDÜSTRİ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SAFRANBOLU ULUSAL GİRİŞİMCİLİK VE SOSYAL BİLİMLER ÖĞRENCİ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2ND INTERNATİONAL CONFERENCE ON ADVANCED TECHNOLOGİES, COMPUTER ENGİNEERİNG AND SCİENCE (ICATCES 2019)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TIP MÜHENDİSLİĞİ: BUGÜNÜ VE GELECEĞİ ÇALIŞTAYI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1. ULUSAL TIP ÖĞRENCİ KONGRESİ MİKROBİYATA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3.ULUSAL SAFRANBOLU EKONOMİ ÖĞRENCİLERİ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INTERNATİONAL DATA SCİENCE &amp; ENGİNEERİNG SYMPOSİUM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İSLAM İLİMLERİ ARAŞTIRMALARI ÖĞRENCİ SEMPOZYUMU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DİNLER TARİHİ ABD KOORDİNASYON TOPLANTISI VE DİNLER TARİHİ TOPLANTISI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 INTERNATİONAL SCİENCE AND ENGİNEERİNG SYMPOSİUM ON HAZARDS 2019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2. İNSAN VE TOPLUM BİLİMLERİ ARAŞTIRMALARI KONGRESİ: GENÇLİK VE GELECEK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ULUSLARASI GEÇMİŞTEN GÜNÜMÜZE KARABÜK VE ÇEVRESİNDE DİNİ İLMİ,VE KÜLTÜREL HAYAT SEMPOZYUMU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I. ULUSLARARASI İKTİSAT, İŞLETME VE SOSYAL BİLİMLER KONGRESİ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3. ULUSLARARASI DOĞAL AFETLER VE AFET YÖNETİMİ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1000" b="1" dirty="0"/>
              <a:t>İŞLETME YÖNETİMİ VE MUHASEBE, MÜHENDİSLİK VE BEŞERİ BİLİMLER ULUSLARARASI KONFERANSI</a:t>
            </a:r>
          </a:p>
          <a:p>
            <a:endParaRPr lang="tr-TR" sz="1000" b="1" dirty="0"/>
          </a:p>
        </p:txBody>
      </p:sp>
      <p:pic>
        <p:nvPicPr>
          <p:cNvPr id="4" name="Resim 3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534546F-DDAD-3122-4F56-34606913B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87"/>
          <a:stretch/>
        </p:blipFill>
        <p:spPr>
          <a:xfrm>
            <a:off x="8431081" y="1093715"/>
            <a:ext cx="3400136" cy="46705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3055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1230</TotalTime>
  <Words>1240</Words>
  <Application>Microsoft Office PowerPoint</Application>
  <PresentationFormat>Geniş ekran</PresentationFormat>
  <Paragraphs>163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2" baseType="lpstr">
      <vt:lpstr>Meiryo</vt:lpstr>
      <vt:lpstr>Algerian</vt:lpstr>
      <vt:lpstr>Arial</vt:lpstr>
      <vt:lpstr>Calibri</vt:lpstr>
      <vt:lpstr>Calibri Light</vt:lpstr>
      <vt:lpstr>Office Teması</vt:lpstr>
      <vt:lpstr>PowerPoint Sunusu</vt:lpstr>
      <vt:lpstr>KONGRE KOORDİNASYON BİRİMİ</vt:lpstr>
      <vt:lpstr>2015 YILINDA YAPILAN ETKİNLİKLER</vt:lpstr>
      <vt:lpstr>2016 YILINDA YAPILAN ETKİNLİKLER</vt:lpstr>
      <vt:lpstr>2017 YILINDA YAPILAN ETKİNLİKLER</vt:lpstr>
      <vt:lpstr>PowerPoint Sunusu</vt:lpstr>
      <vt:lpstr>2018 YILINDA YAPILAN ETKİNLİKLER</vt:lpstr>
      <vt:lpstr>PowerPoint Sunusu</vt:lpstr>
      <vt:lpstr>2019 YILINDA YAPILAN ETKİNLİKLER</vt:lpstr>
      <vt:lpstr>PowerPoint Sunusu</vt:lpstr>
      <vt:lpstr>PowerPoint Sunusu</vt:lpstr>
      <vt:lpstr>2020 YILINDA YAPILAN ETKİNLİKLER</vt:lpstr>
      <vt:lpstr>PowerPoint Sunusu</vt:lpstr>
      <vt:lpstr>2021 YILINDA YAPILAN ETKİNLİKLER</vt:lpstr>
      <vt:lpstr>PowerPoint Sunusu</vt:lpstr>
      <vt:lpstr>PowerPoint Sunusu</vt:lpstr>
      <vt:lpstr>2022 YILINDA YAPILAN ETKİNLİKLER</vt:lpstr>
      <vt:lpstr>PowerPoint Sunusu</vt:lpstr>
      <vt:lpstr>PowerPoint Sunusu</vt:lpstr>
      <vt:lpstr>PowerPoint Sunusu</vt:lpstr>
      <vt:lpstr>PowerPoint Sunusu</vt:lpstr>
      <vt:lpstr>2023 YILINDA YAPILAN ETKİNLİKLER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KONGRE KOORDİNASYON BİRİMİ</dc:title>
  <dc:creator>Duygu KILIÇ</dc:creator>
  <cp:lastModifiedBy>NILUFER ZENGIN</cp:lastModifiedBy>
  <cp:revision>24</cp:revision>
  <dcterms:created xsi:type="dcterms:W3CDTF">2023-06-05T11:00:04Z</dcterms:created>
  <dcterms:modified xsi:type="dcterms:W3CDTF">2023-07-06T08:46:22Z</dcterms:modified>
</cp:coreProperties>
</file>